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A8615B-267C-4ADD-AFDC-4D115E4AD4BF}" v="18" dt="2023-04-11T18:18:25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dmila Lešková" userId="aecfe3ac6dad4fb4" providerId="LiveId" clId="{97A8615B-267C-4ADD-AFDC-4D115E4AD4BF}"/>
    <pc:docChg chg="undo custSel addSld delSld modSld">
      <pc:chgData name="Ludmila Lešková" userId="aecfe3ac6dad4fb4" providerId="LiveId" clId="{97A8615B-267C-4ADD-AFDC-4D115E4AD4BF}" dt="2023-04-11T18:18:40.264" v="12682" actId="1076"/>
      <pc:docMkLst>
        <pc:docMk/>
      </pc:docMkLst>
      <pc:sldChg chg="del">
        <pc:chgData name="Ludmila Lešková" userId="aecfe3ac6dad4fb4" providerId="LiveId" clId="{97A8615B-267C-4ADD-AFDC-4D115E4AD4BF}" dt="2023-04-11T10:22:40.441" v="35" actId="2696"/>
        <pc:sldMkLst>
          <pc:docMk/>
          <pc:sldMk cId="2458767421" sldId="256"/>
        </pc:sldMkLst>
      </pc:sldChg>
      <pc:sldChg chg="addSp delSp modSp new mod setBg">
        <pc:chgData name="Ludmila Lešková" userId="aecfe3ac6dad4fb4" providerId="LiveId" clId="{97A8615B-267C-4ADD-AFDC-4D115E4AD4BF}" dt="2023-04-11T10:22:05.601" v="34" actId="26606"/>
        <pc:sldMkLst>
          <pc:docMk/>
          <pc:sldMk cId="1920714721" sldId="257"/>
        </pc:sldMkLst>
        <pc:spChg chg="mod">
          <ac:chgData name="Ludmila Lešková" userId="aecfe3ac6dad4fb4" providerId="LiveId" clId="{97A8615B-267C-4ADD-AFDC-4D115E4AD4BF}" dt="2023-04-11T10:22:05.601" v="34" actId="26606"/>
          <ac:spMkLst>
            <pc:docMk/>
            <pc:sldMk cId="1920714721" sldId="257"/>
            <ac:spMk id="2" creationId="{4240B4B8-0268-F84F-ABB3-7CF1EFC4D3C5}"/>
          </ac:spMkLst>
        </pc:spChg>
        <pc:spChg chg="del">
          <ac:chgData name="Ludmila Lešková" userId="aecfe3ac6dad4fb4" providerId="LiveId" clId="{97A8615B-267C-4ADD-AFDC-4D115E4AD4BF}" dt="2023-04-11T10:22:05.601" v="34" actId="26606"/>
          <ac:spMkLst>
            <pc:docMk/>
            <pc:sldMk cId="1920714721" sldId="257"/>
            <ac:spMk id="3" creationId="{EFBCB1D5-A703-F12D-2C62-45594F618DA6}"/>
          </ac:spMkLst>
        </pc:spChg>
        <pc:spChg chg="add">
          <ac:chgData name="Ludmila Lešková" userId="aecfe3ac6dad4fb4" providerId="LiveId" clId="{97A8615B-267C-4ADD-AFDC-4D115E4AD4BF}" dt="2023-04-11T10:22:05.601" v="34" actId="26606"/>
          <ac:spMkLst>
            <pc:docMk/>
            <pc:sldMk cId="1920714721" sldId="257"/>
            <ac:spMk id="9" creationId="{042E603F-28B7-4831-BF23-65FBAB13D5FB}"/>
          </ac:spMkLst>
        </pc:spChg>
        <pc:spChg chg="add">
          <ac:chgData name="Ludmila Lešková" userId="aecfe3ac6dad4fb4" providerId="LiveId" clId="{97A8615B-267C-4ADD-AFDC-4D115E4AD4BF}" dt="2023-04-11T10:22:05.601" v="34" actId="26606"/>
          <ac:spMkLst>
            <pc:docMk/>
            <pc:sldMk cId="1920714721" sldId="257"/>
            <ac:spMk id="11" creationId="{4D39700F-2B10-4402-A7DD-06EE2245880D}"/>
          </ac:spMkLst>
        </pc:spChg>
        <pc:spChg chg="add">
          <ac:chgData name="Ludmila Lešková" userId="aecfe3ac6dad4fb4" providerId="LiveId" clId="{97A8615B-267C-4ADD-AFDC-4D115E4AD4BF}" dt="2023-04-11T10:22:05.601" v="34" actId="26606"/>
          <ac:spMkLst>
            <pc:docMk/>
            <pc:sldMk cId="1920714721" sldId="257"/>
            <ac:spMk id="13" creationId="{6DA65B90-7B06-4499-91BA-CDDD36132481}"/>
          </ac:spMkLst>
        </pc:spChg>
        <pc:spChg chg="add">
          <ac:chgData name="Ludmila Lešková" userId="aecfe3ac6dad4fb4" providerId="LiveId" clId="{97A8615B-267C-4ADD-AFDC-4D115E4AD4BF}" dt="2023-04-11T10:22:05.601" v="34" actId="26606"/>
          <ac:spMkLst>
            <pc:docMk/>
            <pc:sldMk cId="1920714721" sldId="257"/>
            <ac:spMk id="15" creationId="{389C36E1-2D95-402F-A472-3E6699BE2622}"/>
          </ac:spMkLst>
        </pc:spChg>
        <pc:picChg chg="add">
          <ac:chgData name="Ludmila Lešková" userId="aecfe3ac6dad4fb4" providerId="LiveId" clId="{97A8615B-267C-4ADD-AFDC-4D115E4AD4BF}" dt="2023-04-11T10:22:05.601" v="34" actId="26606"/>
          <ac:picMkLst>
            <pc:docMk/>
            <pc:sldMk cId="1920714721" sldId="257"/>
            <ac:picMk id="5" creationId="{497B9B45-3030-F3B4-C165-E6B37A296AD7}"/>
          </ac:picMkLst>
        </pc:picChg>
      </pc:sldChg>
      <pc:sldChg chg="modSp new mod">
        <pc:chgData name="Ludmila Lešková" userId="aecfe3ac6dad4fb4" providerId="LiveId" clId="{97A8615B-267C-4ADD-AFDC-4D115E4AD4BF}" dt="2023-04-11T10:24:51.180" v="176" actId="20577"/>
        <pc:sldMkLst>
          <pc:docMk/>
          <pc:sldMk cId="4060010076" sldId="258"/>
        </pc:sldMkLst>
        <pc:spChg chg="mod">
          <ac:chgData name="Ludmila Lešková" userId="aecfe3ac6dad4fb4" providerId="LiveId" clId="{97A8615B-267C-4ADD-AFDC-4D115E4AD4BF}" dt="2023-04-11T10:22:58.359" v="67" actId="20577"/>
          <ac:spMkLst>
            <pc:docMk/>
            <pc:sldMk cId="4060010076" sldId="258"/>
            <ac:spMk id="2" creationId="{B21D947A-DC73-FBEC-08AE-29CA0FE054E0}"/>
          </ac:spMkLst>
        </pc:spChg>
        <pc:spChg chg="mod">
          <ac:chgData name="Ludmila Lešková" userId="aecfe3ac6dad4fb4" providerId="LiveId" clId="{97A8615B-267C-4ADD-AFDC-4D115E4AD4BF}" dt="2023-04-11T10:24:51.180" v="176" actId="20577"/>
          <ac:spMkLst>
            <pc:docMk/>
            <pc:sldMk cId="4060010076" sldId="258"/>
            <ac:spMk id="3" creationId="{5D73125A-2AF2-CFE0-B117-AFBE10339DEB}"/>
          </ac:spMkLst>
        </pc:spChg>
      </pc:sldChg>
      <pc:sldChg chg="modSp new mod">
        <pc:chgData name="Ludmila Lešková" userId="aecfe3ac6dad4fb4" providerId="LiveId" clId="{97A8615B-267C-4ADD-AFDC-4D115E4AD4BF}" dt="2023-04-11T10:26:15.092" v="288" actId="20577"/>
        <pc:sldMkLst>
          <pc:docMk/>
          <pc:sldMk cId="3729967310" sldId="259"/>
        </pc:sldMkLst>
        <pc:spChg chg="mod">
          <ac:chgData name="Ludmila Lešková" userId="aecfe3ac6dad4fb4" providerId="LiveId" clId="{97A8615B-267C-4ADD-AFDC-4D115E4AD4BF}" dt="2023-04-11T10:25:13.180" v="198" actId="20577"/>
          <ac:spMkLst>
            <pc:docMk/>
            <pc:sldMk cId="3729967310" sldId="259"/>
            <ac:spMk id="2" creationId="{67E4EA4A-BE9B-5DBC-44A5-DADBF725633E}"/>
          </ac:spMkLst>
        </pc:spChg>
        <pc:spChg chg="mod">
          <ac:chgData name="Ludmila Lešková" userId="aecfe3ac6dad4fb4" providerId="LiveId" clId="{97A8615B-267C-4ADD-AFDC-4D115E4AD4BF}" dt="2023-04-11T10:26:15.092" v="288" actId="20577"/>
          <ac:spMkLst>
            <pc:docMk/>
            <pc:sldMk cId="3729967310" sldId="259"/>
            <ac:spMk id="3" creationId="{9AE99427-5516-41C1-77C0-AFF297BCA863}"/>
          </ac:spMkLst>
        </pc:spChg>
      </pc:sldChg>
      <pc:sldChg chg="modSp new mod">
        <pc:chgData name="Ludmila Lešková" userId="aecfe3ac6dad4fb4" providerId="LiveId" clId="{97A8615B-267C-4ADD-AFDC-4D115E4AD4BF}" dt="2023-04-11T10:30:18.417" v="653" actId="20577"/>
        <pc:sldMkLst>
          <pc:docMk/>
          <pc:sldMk cId="1181982265" sldId="260"/>
        </pc:sldMkLst>
        <pc:spChg chg="mod">
          <ac:chgData name="Ludmila Lešková" userId="aecfe3ac6dad4fb4" providerId="LiveId" clId="{97A8615B-267C-4ADD-AFDC-4D115E4AD4BF}" dt="2023-04-11T10:26:42.032" v="310" actId="20577"/>
          <ac:spMkLst>
            <pc:docMk/>
            <pc:sldMk cId="1181982265" sldId="260"/>
            <ac:spMk id="2" creationId="{3AB4DBA9-B713-4245-73F2-5273817D4408}"/>
          </ac:spMkLst>
        </pc:spChg>
        <pc:spChg chg="mod">
          <ac:chgData name="Ludmila Lešková" userId="aecfe3ac6dad4fb4" providerId="LiveId" clId="{97A8615B-267C-4ADD-AFDC-4D115E4AD4BF}" dt="2023-04-11T10:30:18.417" v="653" actId="20577"/>
          <ac:spMkLst>
            <pc:docMk/>
            <pc:sldMk cId="1181982265" sldId="260"/>
            <ac:spMk id="3" creationId="{7C0A8C60-0189-CEF4-2D65-3221E51711BE}"/>
          </ac:spMkLst>
        </pc:spChg>
      </pc:sldChg>
      <pc:sldChg chg="modSp new mod">
        <pc:chgData name="Ludmila Lešková" userId="aecfe3ac6dad4fb4" providerId="LiveId" clId="{97A8615B-267C-4ADD-AFDC-4D115E4AD4BF}" dt="2023-04-11T10:37:13.869" v="1193" actId="20577"/>
        <pc:sldMkLst>
          <pc:docMk/>
          <pc:sldMk cId="4143282027" sldId="261"/>
        </pc:sldMkLst>
        <pc:spChg chg="mod">
          <ac:chgData name="Ludmila Lešková" userId="aecfe3ac6dad4fb4" providerId="LiveId" clId="{97A8615B-267C-4ADD-AFDC-4D115E4AD4BF}" dt="2023-04-11T10:30:45.870" v="660" actId="5793"/>
          <ac:spMkLst>
            <pc:docMk/>
            <pc:sldMk cId="4143282027" sldId="261"/>
            <ac:spMk id="2" creationId="{62AC23EA-DFB1-3278-C4A5-2F9FC182D317}"/>
          </ac:spMkLst>
        </pc:spChg>
        <pc:spChg chg="mod">
          <ac:chgData name="Ludmila Lešková" userId="aecfe3ac6dad4fb4" providerId="LiveId" clId="{97A8615B-267C-4ADD-AFDC-4D115E4AD4BF}" dt="2023-04-11T10:37:13.869" v="1193" actId="20577"/>
          <ac:spMkLst>
            <pc:docMk/>
            <pc:sldMk cId="4143282027" sldId="261"/>
            <ac:spMk id="3" creationId="{51CB1364-39DC-C3FC-5CF9-F84672ECCE1F}"/>
          </ac:spMkLst>
        </pc:spChg>
      </pc:sldChg>
      <pc:sldChg chg="modSp new mod">
        <pc:chgData name="Ludmila Lešková" userId="aecfe3ac6dad4fb4" providerId="LiveId" clId="{97A8615B-267C-4ADD-AFDC-4D115E4AD4BF}" dt="2023-04-11T11:21:18.184" v="1549" actId="20577"/>
        <pc:sldMkLst>
          <pc:docMk/>
          <pc:sldMk cId="2744772351" sldId="262"/>
        </pc:sldMkLst>
        <pc:spChg chg="mod">
          <ac:chgData name="Ludmila Lešková" userId="aecfe3ac6dad4fb4" providerId="LiveId" clId="{97A8615B-267C-4ADD-AFDC-4D115E4AD4BF}" dt="2023-04-11T10:37:22.804" v="1201" actId="5793"/>
          <ac:spMkLst>
            <pc:docMk/>
            <pc:sldMk cId="2744772351" sldId="262"/>
            <ac:spMk id="2" creationId="{BD32E5BA-E839-84BC-71D0-ED2CB90A37CF}"/>
          </ac:spMkLst>
        </pc:spChg>
        <pc:spChg chg="mod">
          <ac:chgData name="Ludmila Lešková" userId="aecfe3ac6dad4fb4" providerId="LiveId" clId="{97A8615B-267C-4ADD-AFDC-4D115E4AD4BF}" dt="2023-04-11T11:21:18.184" v="1549" actId="20577"/>
          <ac:spMkLst>
            <pc:docMk/>
            <pc:sldMk cId="2744772351" sldId="262"/>
            <ac:spMk id="3" creationId="{B409C91D-8C97-0452-217A-52193D178F68}"/>
          </ac:spMkLst>
        </pc:spChg>
      </pc:sldChg>
      <pc:sldChg chg="modSp new mod">
        <pc:chgData name="Ludmila Lešková" userId="aecfe3ac6dad4fb4" providerId="LiveId" clId="{97A8615B-267C-4ADD-AFDC-4D115E4AD4BF}" dt="2023-04-11T11:25:54.888" v="1842" actId="20577"/>
        <pc:sldMkLst>
          <pc:docMk/>
          <pc:sldMk cId="769050840" sldId="263"/>
        </pc:sldMkLst>
        <pc:spChg chg="mod">
          <ac:chgData name="Ludmila Lešková" userId="aecfe3ac6dad4fb4" providerId="LiveId" clId="{97A8615B-267C-4ADD-AFDC-4D115E4AD4BF}" dt="2023-04-11T11:23:27.526" v="1581" actId="20577"/>
          <ac:spMkLst>
            <pc:docMk/>
            <pc:sldMk cId="769050840" sldId="263"/>
            <ac:spMk id="2" creationId="{5022B16E-2EEB-0D36-5456-8AD24FFA0C73}"/>
          </ac:spMkLst>
        </pc:spChg>
        <pc:spChg chg="mod">
          <ac:chgData name="Ludmila Lešková" userId="aecfe3ac6dad4fb4" providerId="LiveId" clId="{97A8615B-267C-4ADD-AFDC-4D115E4AD4BF}" dt="2023-04-11T11:25:54.888" v="1842" actId="20577"/>
          <ac:spMkLst>
            <pc:docMk/>
            <pc:sldMk cId="769050840" sldId="263"/>
            <ac:spMk id="3" creationId="{B89D20C3-B4CA-29F8-F46A-3AD4EAF8E085}"/>
          </ac:spMkLst>
        </pc:spChg>
      </pc:sldChg>
      <pc:sldChg chg="modSp new mod">
        <pc:chgData name="Ludmila Lešková" userId="aecfe3ac6dad4fb4" providerId="LiveId" clId="{97A8615B-267C-4ADD-AFDC-4D115E4AD4BF}" dt="2023-04-11T11:38:03.349" v="2404" actId="20577"/>
        <pc:sldMkLst>
          <pc:docMk/>
          <pc:sldMk cId="579738991" sldId="264"/>
        </pc:sldMkLst>
        <pc:spChg chg="mod">
          <ac:chgData name="Ludmila Lešková" userId="aecfe3ac6dad4fb4" providerId="LiveId" clId="{97A8615B-267C-4ADD-AFDC-4D115E4AD4BF}" dt="2023-04-11T11:26:05.502" v="1862" actId="20577"/>
          <ac:spMkLst>
            <pc:docMk/>
            <pc:sldMk cId="579738991" sldId="264"/>
            <ac:spMk id="2" creationId="{FBC28137-B063-F723-F292-D2F88A643D16}"/>
          </ac:spMkLst>
        </pc:spChg>
        <pc:spChg chg="mod">
          <ac:chgData name="Ludmila Lešková" userId="aecfe3ac6dad4fb4" providerId="LiveId" clId="{97A8615B-267C-4ADD-AFDC-4D115E4AD4BF}" dt="2023-04-11T11:38:03.349" v="2404" actId="20577"/>
          <ac:spMkLst>
            <pc:docMk/>
            <pc:sldMk cId="579738991" sldId="264"/>
            <ac:spMk id="3" creationId="{BD96E827-7145-E7EF-41A6-45272E822132}"/>
          </ac:spMkLst>
        </pc:spChg>
      </pc:sldChg>
      <pc:sldChg chg="modSp new mod">
        <pc:chgData name="Ludmila Lešková" userId="aecfe3ac6dad4fb4" providerId="LiveId" clId="{97A8615B-267C-4ADD-AFDC-4D115E4AD4BF}" dt="2023-04-11T11:42:05.585" v="2718" actId="5793"/>
        <pc:sldMkLst>
          <pc:docMk/>
          <pc:sldMk cId="934998858" sldId="265"/>
        </pc:sldMkLst>
        <pc:spChg chg="mod">
          <ac:chgData name="Ludmila Lešková" userId="aecfe3ac6dad4fb4" providerId="LiveId" clId="{97A8615B-267C-4ADD-AFDC-4D115E4AD4BF}" dt="2023-04-11T11:32:36.403" v="2168" actId="5793"/>
          <ac:spMkLst>
            <pc:docMk/>
            <pc:sldMk cId="934998858" sldId="265"/>
            <ac:spMk id="2" creationId="{8139B38A-FD54-9AB8-631E-F077D355C23D}"/>
          </ac:spMkLst>
        </pc:spChg>
        <pc:spChg chg="mod">
          <ac:chgData name="Ludmila Lešková" userId="aecfe3ac6dad4fb4" providerId="LiveId" clId="{97A8615B-267C-4ADD-AFDC-4D115E4AD4BF}" dt="2023-04-11T11:42:05.585" v="2718" actId="5793"/>
          <ac:spMkLst>
            <pc:docMk/>
            <pc:sldMk cId="934998858" sldId="265"/>
            <ac:spMk id="3" creationId="{DF70045B-0096-F9B1-33D4-1E7803255531}"/>
          </ac:spMkLst>
        </pc:spChg>
      </pc:sldChg>
      <pc:sldChg chg="modSp new mod">
        <pc:chgData name="Ludmila Lešková" userId="aecfe3ac6dad4fb4" providerId="LiveId" clId="{97A8615B-267C-4ADD-AFDC-4D115E4AD4BF}" dt="2023-04-11T11:54:01.570" v="3270" actId="20577"/>
        <pc:sldMkLst>
          <pc:docMk/>
          <pc:sldMk cId="485331820" sldId="266"/>
        </pc:sldMkLst>
        <pc:spChg chg="mod">
          <ac:chgData name="Ludmila Lešková" userId="aecfe3ac6dad4fb4" providerId="LiveId" clId="{97A8615B-267C-4ADD-AFDC-4D115E4AD4BF}" dt="2023-04-11T11:42:40.742" v="2733" actId="20577"/>
          <ac:spMkLst>
            <pc:docMk/>
            <pc:sldMk cId="485331820" sldId="266"/>
            <ac:spMk id="2" creationId="{DD2CA917-F957-2FB0-700D-F0BDF0C7D2BF}"/>
          </ac:spMkLst>
        </pc:spChg>
        <pc:spChg chg="mod">
          <ac:chgData name="Ludmila Lešková" userId="aecfe3ac6dad4fb4" providerId="LiveId" clId="{97A8615B-267C-4ADD-AFDC-4D115E4AD4BF}" dt="2023-04-11T11:54:01.570" v="3270" actId="20577"/>
          <ac:spMkLst>
            <pc:docMk/>
            <pc:sldMk cId="485331820" sldId="266"/>
            <ac:spMk id="3" creationId="{62BE47DE-78E8-0BAE-7FBA-87C1F961016C}"/>
          </ac:spMkLst>
        </pc:spChg>
      </pc:sldChg>
      <pc:sldChg chg="modSp new mod">
        <pc:chgData name="Ludmila Lešková" userId="aecfe3ac6dad4fb4" providerId="LiveId" clId="{97A8615B-267C-4ADD-AFDC-4D115E4AD4BF}" dt="2023-04-11T12:06:42.370" v="3789" actId="20577"/>
        <pc:sldMkLst>
          <pc:docMk/>
          <pc:sldMk cId="2293279375" sldId="267"/>
        </pc:sldMkLst>
        <pc:spChg chg="mod">
          <ac:chgData name="Ludmila Lešková" userId="aecfe3ac6dad4fb4" providerId="LiveId" clId="{97A8615B-267C-4ADD-AFDC-4D115E4AD4BF}" dt="2023-04-11T11:54:35.544" v="3286" actId="20577"/>
          <ac:spMkLst>
            <pc:docMk/>
            <pc:sldMk cId="2293279375" sldId="267"/>
            <ac:spMk id="2" creationId="{65838577-4AEC-A3AC-46F0-92F032133496}"/>
          </ac:spMkLst>
        </pc:spChg>
        <pc:spChg chg="mod">
          <ac:chgData name="Ludmila Lešková" userId="aecfe3ac6dad4fb4" providerId="LiveId" clId="{97A8615B-267C-4ADD-AFDC-4D115E4AD4BF}" dt="2023-04-11T12:06:42.370" v="3789" actId="20577"/>
          <ac:spMkLst>
            <pc:docMk/>
            <pc:sldMk cId="2293279375" sldId="267"/>
            <ac:spMk id="3" creationId="{7C7368EA-E5A1-D830-306D-9B20D8D99A6A}"/>
          </ac:spMkLst>
        </pc:spChg>
      </pc:sldChg>
      <pc:sldChg chg="modSp new mod">
        <pc:chgData name="Ludmila Lešková" userId="aecfe3ac6dad4fb4" providerId="LiveId" clId="{97A8615B-267C-4ADD-AFDC-4D115E4AD4BF}" dt="2023-04-11T12:17:17.557" v="4253" actId="20577"/>
        <pc:sldMkLst>
          <pc:docMk/>
          <pc:sldMk cId="2920209972" sldId="268"/>
        </pc:sldMkLst>
        <pc:spChg chg="mod">
          <ac:chgData name="Ludmila Lešková" userId="aecfe3ac6dad4fb4" providerId="LiveId" clId="{97A8615B-267C-4ADD-AFDC-4D115E4AD4BF}" dt="2023-04-11T12:07:09.545" v="3801" actId="20577"/>
          <ac:spMkLst>
            <pc:docMk/>
            <pc:sldMk cId="2920209972" sldId="268"/>
            <ac:spMk id="2" creationId="{A375B8FD-4545-F295-8749-3DE2ECF784C6}"/>
          </ac:spMkLst>
        </pc:spChg>
        <pc:spChg chg="mod">
          <ac:chgData name="Ludmila Lešková" userId="aecfe3ac6dad4fb4" providerId="LiveId" clId="{97A8615B-267C-4ADD-AFDC-4D115E4AD4BF}" dt="2023-04-11T12:17:17.557" v="4253" actId="20577"/>
          <ac:spMkLst>
            <pc:docMk/>
            <pc:sldMk cId="2920209972" sldId="268"/>
            <ac:spMk id="3" creationId="{67EBD074-C466-A02A-2B03-19886FB1195A}"/>
          </ac:spMkLst>
        </pc:spChg>
      </pc:sldChg>
      <pc:sldChg chg="modSp new mod">
        <pc:chgData name="Ludmila Lešková" userId="aecfe3ac6dad4fb4" providerId="LiveId" clId="{97A8615B-267C-4ADD-AFDC-4D115E4AD4BF}" dt="2023-04-11T12:26:50.409" v="4721" actId="20577"/>
        <pc:sldMkLst>
          <pc:docMk/>
          <pc:sldMk cId="3588010288" sldId="269"/>
        </pc:sldMkLst>
        <pc:spChg chg="mod">
          <ac:chgData name="Ludmila Lešková" userId="aecfe3ac6dad4fb4" providerId="LiveId" clId="{97A8615B-267C-4ADD-AFDC-4D115E4AD4BF}" dt="2023-04-11T12:17:50.388" v="4275" actId="20577"/>
          <ac:spMkLst>
            <pc:docMk/>
            <pc:sldMk cId="3588010288" sldId="269"/>
            <ac:spMk id="2" creationId="{4A98A8A1-1319-3894-2479-B828F3B8B866}"/>
          </ac:spMkLst>
        </pc:spChg>
        <pc:spChg chg="mod">
          <ac:chgData name="Ludmila Lešková" userId="aecfe3ac6dad4fb4" providerId="LiveId" clId="{97A8615B-267C-4ADD-AFDC-4D115E4AD4BF}" dt="2023-04-11T12:26:50.409" v="4721" actId="20577"/>
          <ac:spMkLst>
            <pc:docMk/>
            <pc:sldMk cId="3588010288" sldId="269"/>
            <ac:spMk id="3" creationId="{E22DB9FA-7090-C476-0FBF-7AE4E71A9D82}"/>
          </ac:spMkLst>
        </pc:spChg>
      </pc:sldChg>
      <pc:sldChg chg="modSp new mod">
        <pc:chgData name="Ludmila Lešková" userId="aecfe3ac6dad4fb4" providerId="LiveId" clId="{97A8615B-267C-4ADD-AFDC-4D115E4AD4BF}" dt="2023-04-11T13:54:34.655" v="5276" actId="20577"/>
        <pc:sldMkLst>
          <pc:docMk/>
          <pc:sldMk cId="2563817985" sldId="270"/>
        </pc:sldMkLst>
        <pc:spChg chg="mod">
          <ac:chgData name="Ludmila Lešková" userId="aecfe3ac6dad4fb4" providerId="LiveId" clId="{97A8615B-267C-4ADD-AFDC-4D115E4AD4BF}" dt="2023-04-11T12:27:04.733" v="4730" actId="5793"/>
          <ac:spMkLst>
            <pc:docMk/>
            <pc:sldMk cId="2563817985" sldId="270"/>
            <ac:spMk id="2" creationId="{7257F8AB-B8A4-0D29-D14E-4A3A77D524B7}"/>
          </ac:spMkLst>
        </pc:spChg>
        <pc:spChg chg="mod">
          <ac:chgData name="Ludmila Lešková" userId="aecfe3ac6dad4fb4" providerId="LiveId" clId="{97A8615B-267C-4ADD-AFDC-4D115E4AD4BF}" dt="2023-04-11T13:54:34.655" v="5276" actId="20577"/>
          <ac:spMkLst>
            <pc:docMk/>
            <pc:sldMk cId="2563817985" sldId="270"/>
            <ac:spMk id="3" creationId="{A97EE27A-CFD4-9DFF-867A-9CC9BB394ECB}"/>
          </ac:spMkLst>
        </pc:spChg>
      </pc:sldChg>
      <pc:sldChg chg="modSp new mod">
        <pc:chgData name="Ludmila Lešková" userId="aecfe3ac6dad4fb4" providerId="LiveId" clId="{97A8615B-267C-4ADD-AFDC-4D115E4AD4BF}" dt="2023-04-11T14:14:33.811" v="5691" actId="20577"/>
        <pc:sldMkLst>
          <pc:docMk/>
          <pc:sldMk cId="3830966249" sldId="271"/>
        </pc:sldMkLst>
        <pc:spChg chg="mod">
          <ac:chgData name="Ludmila Lešková" userId="aecfe3ac6dad4fb4" providerId="LiveId" clId="{97A8615B-267C-4ADD-AFDC-4D115E4AD4BF}" dt="2023-04-11T13:54:48.437" v="5284" actId="5793"/>
          <ac:spMkLst>
            <pc:docMk/>
            <pc:sldMk cId="3830966249" sldId="271"/>
            <ac:spMk id="2" creationId="{B0BE2CEC-ECF2-90E1-E76B-68DA8468EFF7}"/>
          </ac:spMkLst>
        </pc:spChg>
        <pc:spChg chg="mod">
          <ac:chgData name="Ludmila Lešková" userId="aecfe3ac6dad4fb4" providerId="LiveId" clId="{97A8615B-267C-4ADD-AFDC-4D115E4AD4BF}" dt="2023-04-11T14:14:33.811" v="5691" actId="20577"/>
          <ac:spMkLst>
            <pc:docMk/>
            <pc:sldMk cId="3830966249" sldId="271"/>
            <ac:spMk id="3" creationId="{8BB3FFCB-88DB-9C3C-D612-F5D8419DDF31}"/>
          </ac:spMkLst>
        </pc:spChg>
      </pc:sldChg>
      <pc:sldChg chg="modSp new mod">
        <pc:chgData name="Ludmila Lešková" userId="aecfe3ac6dad4fb4" providerId="LiveId" clId="{97A8615B-267C-4ADD-AFDC-4D115E4AD4BF}" dt="2023-04-11T14:25:03.168" v="6134" actId="20577"/>
        <pc:sldMkLst>
          <pc:docMk/>
          <pc:sldMk cId="1959340056" sldId="272"/>
        </pc:sldMkLst>
        <pc:spChg chg="mod">
          <ac:chgData name="Ludmila Lešková" userId="aecfe3ac6dad4fb4" providerId="LiveId" clId="{97A8615B-267C-4ADD-AFDC-4D115E4AD4BF}" dt="2023-04-11T14:14:45.264" v="5702" actId="5793"/>
          <ac:spMkLst>
            <pc:docMk/>
            <pc:sldMk cId="1959340056" sldId="272"/>
            <ac:spMk id="2" creationId="{3C05C851-E445-EB79-61D5-85CA3C8F9E23}"/>
          </ac:spMkLst>
        </pc:spChg>
        <pc:spChg chg="mod">
          <ac:chgData name="Ludmila Lešková" userId="aecfe3ac6dad4fb4" providerId="LiveId" clId="{97A8615B-267C-4ADD-AFDC-4D115E4AD4BF}" dt="2023-04-11T14:25:03.168" v="6134" actId="20577"/>
          <ac:spMkLst>
            <pc:docMk/>
            <pc:sldMk cId="1959340056" sldId="272"/>
            <ac:spMk id="3" creationId="{019C7F73-D3F5-0ED2-40AE-FC9D244AA371}"/>
          </ac:spMkLst>
        </pc:spChg>
      </pc:sldChg>
      <pc:sldChg chg="modSp new mod">
        <pc:chgData name="Ludmila Lešková" userId="aecfe3ac6dad4fb4" providerId="LiveId" clId="{97A8615B-267C-4ADD-AFDC-4D115E4AD4BF}" dt="2023-04-11T14:39:32.860" v="6741" actId="20577"/>
        <pc:sldMkLst>
          <pc:docMk/>
          <pc:sldMk cId="3396085649" sldId="273"/>
        </pc:sldMkLst>
        <pc:spChg chg="mod">
          <ac:chgData name="Ludmila Lešková" userId="aecfe3ac6dad4fb4" providerId="LiveId" clId="{97A8615B-267C-4ADD-AFDC-4D115E4AD4BF}" dt="2023-04-11T14:25:22.624" v="6146" actId="5793"/>
          <ac:spMkLst>
            <pc:docMk/>
            <pc:sldMk cId="3396085649" sldId="273"/>
            <ac:spMk id="2" creationId="{9DE589C1-E1DC-4226-A65F-8F8F0FD0C994}"/>
          </ac:spMkLst>
        </pc:spChg>
        <pc:spChg chg="mod">
          <ac:chgData name="Ludmila Lešková" userId="aecfe3ac6dad4fb4" providerId="LiveId" clId="{97A8615B-267C-4ADD-AFDC-4D115E4AD4BF}" dt="2023-04-11T14:39:32.860" v="6741" actId="20577"/>
          <ac:spMkLst>
            <pc:docMk/>
            <pc:sldMk cId="3396085649" sldId="273"/>
            <ac:spMk id="3" creationId="{0DB87628-92EC-EFA3-ECAA-7259876DA1BF}"/>
          </ac:spMkLst>
        </pc:spChg>
      </pc:sldChg>
      <pc:sldChg chg="modSp new mod">
        <pc:chgData name="Ludmila Lešková" userId="aecfe3ac6dad4fb4" providerId="LiveId" clId="{97A8615B-267C-4ADD-AFDC-4D115E4AD4BF}" dt="2023-04-11T14:43:24.811" v="6986" actId="20577"/>
        <pc:sldMkLst>
          <pc:docMk/>
          <pc:sldMk cId="1243369320" sldId="274"/>
        </pc:sldMkLst>
        <pc:spChg chg="mod">
          <ac:chgData name="Ludmila Lešková" userId="aecfe3ac6dad4fb4" providerId="LiveId" clId="{97A8615B-267C-4ADD-AFDC-4D115E4AD4BF}" dt="2023-04-11T14:38:20.437" v="6706" actId="5793"/>
          <ac:spMkLst>
            <pc:docMk/>
            <pc:sldMk cId="1243369320" sldId="274"/>
            <ac:spMk id="2" creationId="{3C4ACFDD-7DC3-789B-AA7C-BA59C5705279}"/>
          </ac:spMkLst>
        </pc:spChg>
        <pc:spChg chg="mod">
          <ac:chgData name="Ludmila Lešková" userId="aecfe3ac6dad4fb4" providerId="LiveId" clId="{97A8615B-267C-4ADD-AFDC-4D115E4AD4BF}" dt="2023-04-11T14:43:24.811" v="6986" actId="20577"/>
          <ac:spMkLst>
            <pc:docMk/>
            <pc:sldMk cId="1243369320" sldId="274"/>
            <ac:spMk id="3" creationId="{1ECFB8A3-3E14-6F70-B7B9-4A9D4FA0E856}"/>
          </ac:spMkLst>
        </pc:spChg>
      </pc:sldChg>
      <pc:sldChg chg="modSp new mod">
        <pc:chgData name="Ludmila Lešková" userId="aecfe3ac6dad4fb4" providerId="LiveId" clId="{97A8615B-267C-4ADD-AFDC-4D115E4AD4BF}" dt="2023-04-11T14:47:08.923" v="7265" actId="20577"/>
        <pc:sldMkLst>
          <pc:docMk/>
          <pc:sldMk cId="371994294" sldId="275"/>
        </pc:sldMkLst>
        <pc:spChg chg="mod">
          <ac:chgData name="Ludmila Lešková" userId="aecfe3ac6dad4fb4" providerId="LiveId" clId="{97A8615B-267C-4ADD-AFDC-4D115E4AD4BF}" dt="2023-04-11T14:44:03.163" v="7006" actId="20577"/>
          <ac:spMkLst>
            <pc:docMk/>
            <pc:sldMk cId="371994294" sldId="275"/>
            <ac:spMk id="2" creationId="{7267E403-8AA3-E1D2-1646-2FCB557A8FE3}"/>
          </ac:spMkLst>
        </pc:spChg>
        <pc:spChg chg="mod">
          <ac:chgData name="Ludmila Lešková" userId="aecfe3ac6dad4fb4" providerId="LiveId" clId="{97A8615B-267C-4ADD-AFDC-4D115E4AD4BF}" dt="2023-04-11T14:47:08.923" v="7265" actId="20577"/>
          <ac:spMkLst>
            <pc:docMk/>
            <pc:sldMk cId="371994294" sldId="275"/>
            <ac:spMk id="3" creationId="{C0A2AF15-C062-999B-8334-C9989C6ACE24}"/>
          </ac:spMkLst>
        </pc:spChg>
      </pc:sldChg>
      <pc:sldChg chg="modSp new mod">
        <pc:chgData name="Ludmila Lešková" userId="aecfe3ac6dad4fb4" providerId="LiveId" clId="{97A8615B-267C-4ADD-AFDC-4D115E4AD4BF}" dt="2023-04-11T14:53:39.452" v="7698" actId="20577"/>
        <pc:sldMkLst>
          <pc:docMk/>
          <pc:sldMk cId="467109738" sldId="276"/>
        </pc:sldMkLst>
        <pc:spChg chg="mod">
          <ac:chgData name="Ludmila Lešková" userId="aecfe3ac6dad4fb4" providerId="LiveId" clId="{97A8615B-267C-4ADD-AFDC-4D115E4AD4BF}" dt="2023-04-11T14:47:21.965" v="7287" actId="20577"/>
          <ac:spMkLst>
            <pc:docMk/>
            <pc:sldMk cId="467109738" sldId="276"/>
            <ac:spMk id="2" creationId="{BAA3C139-B2A7-5B1D-2832-86FEB2F6A9E9}"/>
          </ac:spMkLst>
        </pc:spChg>
        <pc:spChg chg="mod">
          <ac:chgData name="Ludmila Lešková" userId="aecfe3ac6dad4fb4" providerId="LiveId" clId="{97A8615B-267C-4ADD-AFDC-4D115E4AD4BF}" dt="2023-04-11T14:53:39.452" v="7698" actId="20577"/>
          <ac:spMkLst>
            <pc:docMk/>
            <pc:sldMk cId="467109738" sldId="276"/>
            <ac:spMk id="3" creationId="{D186C0A9-2208-D2AB-84ED-FA4ED4005B2B}"/>
          </ac:spMkLst>
        </pc:spChg>
      </pc:sldChg>
      <pc:sldChg chg="modSp new mod">
        <pc:chgData name="Ludmila Lešková" userId="aecfe3ac6dad4fb4" providerId="LiveId" clId="{97A8615B-267C-4ADD-AFDC-4D115E4AD4BF}" dt="2023-04-11T16:57:55.268" v="8130" actId="20577"/>
        <pc:sldMkLst>
          <pc:docMk/>
          <pc:sldMk cId="3154598526" sldId="277"/>
        </pc:sldMkLst>
        <pc:spChg chg="mod">
          <ac:chgData name="Ludmila Lešková" userId="aecfe3ac6dad4fb4" providerId="LiveId" clId="{97A8615B-267C-4ADD-AFDC-4D115E4AD4BF}" dt="2023-04-11T14:53:55.082" v="7711" actId="5793"/>
          <ac:spMkLst>
            <pc:docMk/>
            <pc:sldMk cId="3154598526" sldId="277"/>
            <ac:spMk id="2" creationId="{4712BCC0-B54E-E5D6-3D7E-8066EDB4CB6C}"/>
          </ac:spMkLst>
        </pc:spChg>
        <pc:spChg chg="mod">
          <ac:chgData name="Ludmila Lešková" userId="aecfe3ac6dad4fb4" providerId="LiveId" clId="{97A8615B-267C-4ADD-AFDC-4D115E4AD4BF}" dt="2023-04-11T16:57:55.268" v="8130" actId="20577"/>
          <ac:spMkLst>
            <pc:docMk/>
            <pc:sldMk cId="3154598526" sldId="277"/>
            <ac:spMk id="3" creationId="{7A30AA6E-B42C-B739-7FD8-68CA6E28A1D3}"/>
          </ac:spMkLst>
        </pc:spChg>
      </pc:sldChg>
      <pc:sldChg chg="addSp modSp new mod">
        <pc:chgData name="Ludmila Lešková" userId="aecfe3ac6dad4fb4" providerId="LiveId" clId="{97A8615B-267C-4ADD-AFDC-4D115E4AD4BF}" dt="2023-04-11T17:07:44.408" v="8649" actId="1076"/>
        <pc:sldMkLst>
          <pc:docMk/>
          <pc:sldMk cId="1013679579" sldId="278"/>
        </pc:sldMkLst>
        <pc:spChg chg="mod">
          <ac:chgData name="Ludmila Lešková" userId="aecfe3ac6dad4fb4" providerId="LiveId" clId="{97A8615B-267C-4ADD-AFDC-4D115E4AD4BF}" dt="2023-04-11T16:58:12.923" v="8138" actId="5793"/>
          <ac:spMkLst>
            <pc:docMk/>
            <pc:sldMk cId="1013679579" sldId="278"/>
            <ac:spMk id="2" creationId="{E1CF61CA-E918-7FF1-9E82-E1757C25FD0C}"/>
          </ac:spMkLst>
        </pc:spChg>
        <pc:spChg chg="mod">
          <ac:chgData name="Ludmila Lešková" userId="aecfe3ac6dad4fb4" providerId="LiveId" clId="{97A8615B-267C-4ADD-AFDC-4D115E4AD4BF}" dt="2023-04-11T17:07:36.306" v="8645" actId="20577"/>
          <ac:spMkLst>
            <pc:docMk/>
            <pc:sldMk cId="1013679579" sldId="278"/>
            <ac:spMk id="3" creationId="{0B81491C-76B1-1407-243B-A44A59DCF056}"/>
          </ac:spMkLst>
        </pc:spChg>
        <pc:picChg chg="add mod">
          <ac:chgData name="Ludmila Lešková" userId="aecfe3ac6dad4fb4" providerId="LiveId" clId="{97A8615B-267C-4ADD-AFDC-4D115E4AD4BF}" dt="2023-04-11T17:07:44.408" v="8649" actId="1076"/>
          <ac:picMkLst>
            <pc:docMk/>
            <pc:sldMk cId="1013679579" sldId="278"/>
            <ac:picMk id="5" creationId="{AFE34AC4-1B95-202B-2611-0BBA7565BB0E}"/>
          </ac:picMkLst>
        </pc:picChg>
      </pc:sldChg>
      <pc:sldChg chg="addSp delSp modSp new mod">
        <pc:chgData name="Ludmila Lešková" userId="aecfe3ac6dad4fb4" providerId="LiveId" clId="{97A8615B-267C-4ADD-AFDC-4D115E4AD4BF}" dt="2023-04-11T17:09:10.193" v="8654" actId="14100"/>
        <pc:sldMkLst>
          <pc:docMk/>
          <pc:sldMk cId="2042144336" sldId="279"/>
        </pc:sldMkLst>
        <pc:spChg chg="del">
          <ac:chgData name="Ludmila Lešková" userId="aecfe3ac6dad4fb4" providerId="LiveId" clId="{97A8615B-267C-4ADD-AFDC-4D115E4AD4BF}" dt="2023-04-11T17:08:57.999" v="8651"/>
          <ac:spMkLst>
            <pc:docMk/>
            <pc:sldMk cId="2042144336" sldId="279"/>
            <ac:spMk id="3" creationId="{CE384125-0853-F6F0-A56E-DD614F6A1CC6}"/>
          </ac:spMkLst>
        </pc:spChg>
        <pc:picChg chg="add mod">
          <ac:chgData name="Ludmila Lešková" userId="aecfe3ac6dad4fb4" providerId="LiveId" clId="{97A8615B-267C-4ADD-AFDC-4D115E4AD4BF}" dt="2023-04-11T17:09:10.193" v="8654" actId="14100"/>
          <ac:picMkLst>
            <pc:docMk/>
            <pc:sldMk cId="2042144336" sldId="279"/>
            <ac:picMk id="5" creationId="{B1183095-39CC-560A-3078-46F732B3C661}"/>
          </ac:picMkLst>
        </pc:picChg>
      </pc:sldChg>
      <pc:sldChg chg="addSp modSp new mod">
        <pc:chgData name="Ludmila Lešková" userId="aecfe3ac6dad4fb4" providerId="LiveId" clId="{97A8615B-267C-4ADD-AFDC-4D115E4AD4BF}" dt="2023-04-11T17:21:19.182" v="9162" actId="1076"/>
        <pc:sldMkLst>
          <pc:docMk/>
          <pc:sldMk cId="654394975" sldId="280"/>
        </pc:sldMkLst>
        <pc:spChg chg="mod">
          <ac:chgData name="Ludmila Lešková" userId="aecfe3ac6dad4fb4" providerId="LiveId" clId="{97A8615B-267C-4ADD-AFDC-4D115E4AD4BF}" dt="2023-04-11T17:09:40.772" v="8667" actId="20577"/>
          <ac:spMkLst>
            <pc:docMk/>
            <pc:sldMk cId="654394975" sldId="280"/>
            <ac:spMk id="2" creationId="{8E47C6BE-648E-EAD8-B35C-470A85E5DB2A}"/>
          </ac:spMkLst>
        </pc:spChg>
        <pc:spChg chg="mod">
          <ac:chgData name="Ludmila Lešková" userId="aecfe3ac6dad4fb4" providerId="LiveId" clId="{97A8615B-267C-4ADD-AFDC-4D115E4AD4BF}" dt="2023-04-11T17:16:57.151" v="9158" actId="20577"/>
          <ac:spMkLst>
            <pc:docMk/>
            <pc:sldMk cId="654394975" sldId="280"/>
            <ac:spMk id="3" creationId="{0FEAD471-E89D-329A-7330-24BEDFD2ACD2}"/>
          </ac:spMkLst>
        </pc:spChg>
        <pc:picChg chg="add mod">
          <ac:chgData name="Ludmila Lešková" userId="aecfe3ac6dad4fb4" providerId="LiveId" clId="{97A8615B-267C-4ADD-AFDC-4D115E4AD4BF}" dt="2023-04-11T17:21:19.182" v="9162" actId="1076"/>
          <ac:picMkLst>
            <pc:docMk/>
            <pc:sldMk cId="654394975" sldId="280"/>
            <ac:picMk id="5" creationId="{9F9892C9-5A3E-89FE-A7C2-6F4ECAC95789}"/>
          </ac:picMkLst>
        </pc:picChg>
      </pc:sldChg>
      <pc:sldChg chg="modSp new mod">
        <pc:chgData name="Ludmila Lešková" userId="aecfe3ac6dad4fb4" providerId="LiveId" clId="{97A8615B-267C-4ADD-AFDC-4D115E4AD4BF}" dt="2023-04-11T17:24:25.632" v="9463" actId="20577"/>
        <pc:sldMkLst>
          <pc:docMk/>
          <pc:sldMk cId="2642822395" sldId="281"/>
        </pc:sldMkLst>
        <pc:spChg chg="mod">
          <ac:chgData name="Ludmila Lešková" userId="aecfe3ac6dad4fb4" providerId="LiveId" clId="{97A8615B-267C-4ADD-AFDC-4D115E4AD4BF}" dt="2023-04-11T17:21:57.137" v="9184" actId="20577"/>
          <ac:spMkLst>
            <pc:docMk/>
            <pc:sldMk cId="2642822395" sldId="281"/>
            <ac:spMk id="2" creationId="{63710EF9-A3FB-79D9-74C2-7E094F7825DB}"/>
          </ac:spMkLst>
        </pc:spChg>
        <pc:spChg chg="mod">
          <ac:chgData name="Ludmila Lešková" userId="aecfe3ac6dad4fb4" providerId="LiveId" clId="{97A8615B-267C-4ADD-AFDC-4D115E4AD4BF}" dt="2023-04-11T17:24:25.632" v="9463" actId="20577"/>
          <ac:spMkLst>
            <pc:docMk/>
            <pc:sldMk cId="2642822395" sldId="281"/>
            <ac:spMk id="3" creationId="{DE515A11-B354-28FA-DD77-20EB3B6AD8B1}"/>
          </ac:spMkLst>
        </pc:spChg>
      </pc:sldChg>
      <pc:sldChg chg="modSp new mod">
        <pc:chgData name="Ludmila Lešková" userId="aecfe3ac6dad4fb4" providerId="LiveId" clId="{97A8615B-267C-4ADD-AFDC-4D115E4AD4BF}" dt="2023-04-11T17:34:28.607" v="9990" actId="20577"/>
        <pc:sldMkLst>
          <pc:docMk/>
          <pc:sldMk cId="3126644076" sldId="282"/>
        </pc:sldMkLst>
        <pc:spChg chg="mod">
          <ac:chgData name="Ludmila Lešková" userId="aecfe3ac6dad4fb4" providerId="LiveId" clId="{97A8615B-267C-4ADD-AFDC-4D115E4AD4BF}" dt="2023-04-11T17:24:47.096" v="9485" actId="20577"/>
          <ac:spMkLst>
            <pc:docMk/>
            <pc:sldMk cId="3126644076" sldId="282"/>
            <ac:spMk id="2" creationId="{A15F20BD-2874-7864-3885-9300B152663F}"/>
          </ac:spMkLst>
        </pc:spChg>
        <pc:spChg chg="mod">
          <ac:chgData name="Ludmila Lešková" userId="aecfe3ac6dad4fb4" providerId="LiveId" clId="{97A8615B-267C-4ADD-AFDC-4D115E4AD4BF}" dt="2023-04-11T17:34:28.607" v="9990" actId="20577"/>
          <ac:spMkLst>
            <pc:docMk/>
            <pc:sldMk cId="3126644076" sldId="282"/>
            <ac:spMk id="3" creationId="{9E63ACA4-07C2-6FAF-E146-4AB865274DCD}"/>
          </ac:spMkLst>
        </pc:spChg>
      </pc:sldChg>
      <pc:sldChg chg="addSp delSp modSp new mod">
        <pc:chgData name="Ludmila Lešková" userId="aecfe3ac6dad4fb4" providerId="LiveId" clId="{97A8615B-267C-4ADD-AFDC-4D115E4AD4BF}" dt="2023-04-11T17:43:05.407" v="10438" actId="27636"/>
        <pc:sldMkLst>
          <pc:docMk/>
          <pc:sldMk cId="3394969572" sldId="283"/>
        </pc:sldMkLst>
        <pc:spChg chg="mod">
          <ac:chgData name="Ludmila Lešková" userId="aecfe3ac6dad4fb4" providerId="LiveId" clId="{97A8615B-267C-4ADD-AFDC-4D115E4AD4BF}" dt="2023-04-11T17:34:57.656" v="10008" actId="20577"/>
          <ac:spMkLst>
            <pc:docMk/>
            <pc:sldMk cId="3394969572" sldId="283"/>
            <ac:spMk id="2" creationId="{7D1A6667-B95D-FD24-762B-2AF16FB2F28A}"/>
          </ac:spMkLst>
        </pc:spChg>
        <pc:spChg chg="add del mod">
          <ac:chgData name="Ludmila Lešková" userId="aecfe3ac6dad4fb4" providerId="LiveId" clId="{97A8615B-267C-4ADD-AFDC-4D115E4AD4BF}" dt="2023-04-11T17:43:05.407" v="10438" actId="27636"/>
          <ac:spMkLst>
            <pc:docMk/>
            <pc:sldMk cId="3394969572" sldId="283"/>
            <ac:spMk id="3" creationId="{EF4A5A4B-E1BC-36C8-CF93-9DC9EBBF8086}"/>
          </ac:spMkLst>
        </pc:spChg>
        <pc:spChg chg="add del mod">
          <ac:chgData name="Ludmila Lešková" userId="aecfe3ac6dad4fb4" providerId="LiveId" clId="{97A8615B-267C-4ADD-AFDC-4D115E4AD4BF}" dt="2023-04-11T17:40:21.422" v="10418" actId="21"/>
          <ac:spMkLst>
            <pc:docMk/>
            <pc:sldMk cId="3394969572" sldId="283"/>
            <ac:spMk id="4" creationId="{905D45B4-0853-2214-0973-04799A48B23D}"/>
          </ac:spMkLst>
        </pc:spChg>
        <pc:spChg chg="add del mod">
          <ac:chgData name="Ludmila Lešková" userId="aecfe3ac6dad4fb4" providerId="LiveId" clId="{97A8615B-267C-4ADD-AFDC-4D115E4AD4BF}" dt="2023-04-11T17:41:04.814" v="10423" actId="478"/>
          <ac:spMkLst>
            <pc:docMk/>
            <pc:sldMk cId="3394969572" sldId="283"/>
            <ac:spMk id="5" creationId="{D731B302-D30A-926F-B1E1-945C54C9555D}"/>
          </ac:spMkLst>
        </pc:spChg>
        <pc:picChg chg="add del mod">
          <ac:chgData name="Ludmila Lešková" userId="aecfe3ac6dad4fb4" providerId="LiveId" clId="{97A8615B-267C-4ADD-AFDC-4D115E4AD4BF}" dt="2023-04-11T17:41:24.316" v="10426" actId="478"/>
          <ac:picMkLst>
            <pc:docMk/>
            <pc:sldMk cId="3394969572" sldId="283"/>
            <ac:picMk id="1026" creationId="{A55D4ABB-920F-C6E0-963E-8A9619259A56}"/>
          </ac:picMkLst>
        </pc:picChg>
      </pc:sldChg>
      <pc:sldChg chg="modSp new mod">
        <pc:chgData name="Ludmila Lešková" userId="aecfe3ac6dad4fb4" providerId="LiveId" clId="{97A8615B-267C-4ADD-AFDC-4D115E4AD4BF}" dt="2023-04-11T17:50:41.547" v="10824" actId="20577"/>
        <pc:sldMkLst>
          <pc:docMk/>
          <pc:sldMk cId="2686281899" sldId="284"/>
        </pc:sldMkLst>
        <pc:spChg chg="mod">
          <ac:chgData name="Ludmila Lešková" userId="aecfe3ac6dad4fb4" providerId="LiveId" clId="{97A8615B-267C-4ADD-AFDC-4D115E4AD4BF}" dt="2023-04-11T17:44:41.991" v="10454" actId="20577"/>
          <ac:spMkLst>
            <pc:docMk/>
            <pc:sldMk cId="2686281899" sldId="284"/>
            <ac:spMk id="2" creationId="{D54FDC15-4CED-111E-7298-227F65831A06}"/>
          </ac:spMkLst>
        </pc:spChg>
        <pc:spChg chg="mod">
          <ac:chgData name="Ludmila Lešková" userId="aecfe3ac6dad4fb4" providerId="LiveId" clId="{97A8615B-267C-4ADD-AFDC-4D115E4AD4BF}" dt="2023-04-11T17:50:41.547" v="10824" actId="20577"/>
          <ac:spMkLst>
            <pc:docMk/>
            <pc:sldMk cId="2686281899" sldId="284"/>
            <ac:spMk id="3" creationId="{0101DA4B-94B1-C48F-DCAD-90B22B24E352}"/>
          </ac:spMkLst>
        </pc:spChg>
      </pc:sldChg>
      <pc:sldChg chg="modSp new mod">
        <pc:chgData name="Ludmila Lešková" userId="aecfe3ac6dad4fb4" providerId="LiveId" clId="{97A8615B-267C-4ADD-AFDC-4D115E4AD4BF}" dt="2023-04-11T17:58:45.045" v="11240" actId="20577"/>
        <pc:sldMkLst>
          <pc:docMk/>
          <pc:sldMk cId="3434783059" sldId="285"/>
        </pc:sldMkLst>
        <pc:spChg chg="mod">
          <ac:chgData name="Ludmila Lešková" userId="aecfe3ac6dad4fb4" providerId="LiveId" clId="{97A8615B-267C-4ADD-AFDC-4D115E4AD4BF}" dt="2023-04-11T17:51:12.861" v="10845" actId="20577"/>
          <ac:spMkLst>
            <pc:docMk/>
            <pc:sldMk cId="3434783059" sldId="285"/>
            <ac:spMk id="2" creationId="{9D114DA1-AE88-54DE-10D3-24F130FC0C98}"/>
          </ac:spMkLst>
        </pc:spChg>
        <pc:spChg chg="mod">
          <ac:chgData name="Ludmila Lešková" userId="aecfe3ac6dad4fb4" providerId="LiveId" clId="{97A8615B-267C-4ADD-AFDC-4D115E4AD4BF}" dt="2023-04-11T17:58:45.045" v="11240" actId="20577"/>
          <ac:spMkLst>
            <pc:docMk/>
            <pc:sldMk cId="3434783059" sldId="285"/>
            <ac:spMk id="3" creationId="{0CE953FD-67BC-BA7A-C70A-FE78BF0EE82A}"/>
          </ac:spMkLst>
        </pc:spChg>
      </pc:sldChg>
      <pc:sldChg chg="modSp new mod">
        <pc:chgData name="Ludmila Lešková" userId="aecfe3ac6dad4fb4" providerId="LiveId" clId="{97A8615B-267C-4ADD-AFDC-4D115E4AD4BF}" dt="2023-04-11T17:59:24.083" v="11316" actId="20577"/>
        <pc:sldMkLst>
          <pc:docMk/>
          <pc:sldMk cId="2775658352" sldId="286"/>
        </pc:sldMkLst>
        <pc:spChg chg="mod">
          <ac:chgData name="Ludmila Lešková" userId="aecfe3ac6dad4fb4" providerId="LiveId" clId="{97A8615B-267C-4ADD-AFDC-4D115E4AD4BF}" dt="2023-04-11T17:59:02.209" v="11264" actId="20577"/>
          <ac:spMkLst>
            <pc:docMk/>
            <pc:sldMk cId="2775658352" sldId="286"/>
            <ac:spMk id="2" creationId="{07F11732-14FA-1343-DA85-74D682E73960}"/>
          </ac:spMkLst>
        </pc:spChg>
        <pc:spChg chg="mod">
          <ac:chgData name="Ludmila Lešková" userId="aecfe3ac6dad4fb4" providerId="LiveId" clId="{97A8615B-267C-4ADD-AFDC-4D115E4AD4BF}" dt="2023-04-11T17:59:24.083" v="11316" actId="20577"/>
          <ac:spMkLst>
            <pc:docMk/>
            <pc:sldMk cId="2775658352" sldId="286"/>
            <ac:spMk id="3" creationId="{092C08D9-14EB-87C7-571E-210A63CCA002}"/>
          </ac:spMkLst>
        </pc:spChg>
      </pc:sldChg>
      <pc:sldChg chg="modSp new mod">
        <pc:chgData name="Ludmila Lešková" userId="aecfe3ac6dad4fb4" providerId="LiveId" clId="{97A8615B-267C-4ADD-AFDC-4D115E4AD4BF}" dt="2023-04-11T18:07:21.211" v="11906" actId="20577"/>
        <pc:sldMkLst>
          <pc:docMk/>
          <pc:sldMk cId="1699289143" sldId="287"/>
        </pc:sldMkLst>
        <pc:spChg chg="mod">
          <ac:chgData name="Ludmila Lešková" userId="aecfe3ac6dad4fb4" providerId="LiveId" clId="{97A8615B-267C-4ADD-AFDC-4D115E4AD4BF}" dt="2023-04-11T18:00:38.484" v="11345" actId="20577"/>
          <ac:spMkLst>
            <pc:docMk/>
            <pc:sldMk cId="1699289143" sldId="287"/>
            <ac:spMk id="2" creationId="{A3AA362E-95D9-CBDE-C130-93B14E396887}"/>
          </ac:spMkLst>
        </pc:spChg>
        <pc:spChg chg="mod">
          <ac:chgData name="Ludmila Lešková" userId="aecfe3ac6dad4fb4" providerId="LiveId" clId="{97A8615B-267C-4ADD-AFDC-4D115E4AD4BF}" dt="2023-04-11T18:07:21.211" v="11906" actId="20577"/>
          <ac:spMkLst>
            <pc:docMk/>
            <pc:sldMk cId="1699289143" sldId="287"/>
            <ac:spMk id="3" creationId="{D71500BD-1A1A-B185-FD55-C911925A0957}"/>
          </ac:spMkLst>
        </pc:spChg>
      </pc:sldChg>
      <pc:sldChg chg="modSp new mod">
        <pc:chgData name="Ludmila Lešková" userId="aecfe3ac6dad4fb4" providerId="LiveId" clId="{97A8615B-267C-4ADD-AFDC-4D115E4AD4BF}" dt="2023-04-11T18:11:55.248" v="12256" actId="20577"/>
        <pc:sldMkLst>
          <pc:docMk/>
          <pc:sldMk cId="1538540918" sldId="288"/>
        </pc:sldMkLst>
        <pc:spChg chg="mod">
          <ac:chgData name="Ludmila Lešková" userId="aecfe3ac6dad4fb4" providerId="LiveId" clId="{97A8615B-267C-4ADD-AFDC-4D115E4AD4BF}" dt="2023-04-11T18:07:38.309" v="11936" actId="20577"/>
          <ac:spMkLst>
            <pc:docMk/>
            <pc:sldMk cId="1538540918" sldId="288"/>
            <ac:spMk id="2" creationId="{F07FEE85-909B-4539-D911-381EB2034F53}"/>
          </ac:spMkLst>
        </pc:spChg>
        <pc:spChg chg="mod">
          <ac:chgData name="Ludmila Lešková" userId="aecfe3ac6dad4fb4" providerId="LiveId" clId="{97A8615B-267C-4ADD-AFDC-4D115E4AD4BF}" dt="2023-04-11T18:11:55.248" v="12256" actId="20577"/>
          <ac:spMkLst>
            <pc:docMk/>
            <pc:sldMk cId="1538540918" sldId="288"/>
            <ac:spMk id="3" creationId="{7B118C2E-62C2-DE52-712A-CB90209B558E}"/>
          </ac:spMkLst>
        </pc:spChg>
      </pc:sldChg>
      <pc:sldChg chg="modSp new mod">
        <pc:chgData name="Ludmila Lešková" userId="aecfe3ac6dad4fb4" providerId="LiveId" clId="{97A8615B-267C-4ADD-AFDC-4D115E4AD4BF}" dt="2023-04-11T18:16:20.840" v="12674" actId="20577"/>
        <pc:sldMkLst>
          <pc:docMk/>
          <pc:sldMk cId="3480370712" sldId="289"/>
        </pc:sldMkLst>
        <pc:spChg chg="mod">
          <ac:chgData name="Ludmila Lešková" userId="aecfe3ac6dad4fb4" providerId="LiveId" clId="{97A8615B-267C-4ADD-AFDC-4D115E4AD4BF}" dt="2023-04-11T18:12:15.657" v="12289" actId="20577"/>
          <ac:spMkLst>
            <pc:docMk/>
            <pc:sldMk cId="3480370712" sldId="289"/>
            <ac:spMk id="2" creationId="{97DCB549-2F07-52EF-89B1-D1751F114C1B}"/>
          </ac:spMkLst>
        </pc:spChg>
        <pc:spChg chg="mod">
          <ac:chgData name="Ludmila Lešková" userId="aecfe3ac6dad4fb4" providerId="LiveId" clId="{97A8615B-267C-4ADD-AFDC-4D115E4AD4BF}" dt="2023-04-11T18:16:20.840" v="12674" actId="20577"/>
          <ac:spMkLst>
            <pc:docMk/>
            <pc:sldMk cId="3480370712" sldId="289"/>
            <ac:spMk id="3" creationId="{A9BB1F4D-E999-0EF8-6B2D-CBE89F262B28}"/>
          </ac:spMkLst>
        </pc:spChg>
      </pc:sldChg>
      <pc:sldChg chg="addSp delSp modSp new mod">
        <pc:chgData name="Ludmila Lešková" userId="aecfe3ac6dad4fb4" providerId="LiveId" clId="{97A8615B-267C-4ADD-AFDC-4D115E4AD4BF}" dt="2023-04-11T18:18:40.264" v="12682" actId="1076"/>
        <pc:sldMkLst>
          <pc:docMk/>
          <pc:sldMk cId="1309896061" sldId="290"/>
        </pc:sldMkLst>
        <pc:spChg chg="del">
          <ac:chgData name="Ludmila Lešková" userId="aecfe3ac6dad4fb4" providerId="LiveId" clId="{97A8615B-267C-4ADD-AFDC-4D115E4AD4BF}" dt="2023-04-11T18:18:25.857" v="12676"/>
          <ac:spMkLst>
            <pc:docMk/>
            <pc:sldMk cId="1309896061" sldId="290"/>
            <ac:spMk id="3" creationId="{F60109BA-5328-F915-BF8F-C5565BF544A1}"/>
          </ac:spMkLst>
        </pc:spChg>
        <pc:picChg chg="add mod">
          <ac:chgData name="Ludmila Lešková" userId="aecfe3ac6dad4fb4" providerId="LiveId" clId="{97A8615B-267C-4ADD-AFDC-4D115E4AD4BF}" dt="2023-04-11T18:18:40.264" v="12682" actId="1076"/>
          <ac:picMkLst>
            <pc:docMk/>
            <pc:sldMk cId="1309896061" sldId="290"/>
            <ac:picMk id="5" creationId="{1D0D5AFA-9E05-5456-B6B1-9FAFB757244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4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5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3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3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9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8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3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2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ohled z hlediska nouzové zdravotnické sady na tmavé dřevo">
            <a:extLst>
              <a:ext uri="{FF2B5EF4-FFF2-40B4-BE49-F238E27FC236}">
                <a16:creationId xmlns:a16="http://schemas.microsoft.com/office/drawing/2014/main" id="{497B9B45-3030-F3B4-C165-E6B37A296A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669" r="-1" b="1039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389C36E1-2D95-402F-A472-3E6699BE2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835775" cy="6730860"/>
          </a:xfrm>
          <a:custGeom>
            <a:avLst/>
            <a:gdLst>
              <a:gd name="connsiteX0" fmla="*/ 1016151 w 5835775"/>
              <a:gd name="connsiteY0" fmla="*/ 6072484 h 6730860"/>
              <a:gd name="connsiteX1" fmla="*/ 1082018 w 5835775"/>
              <a:gd name="connsiteY1" fmla="*/ 6083111 h 6730860"/>
              <a:gd name="connsiteX2" fmla="*/ 1315484 w 5835775"/>
              <a:gd name="connsiteY2" fmla="*/ 6486206 h 6730860"/>
              <a:gd name="connsiteX3" fmla="*/ 912386 w 5835775"/>
              <a:gd name="connsiteY3" fmla="*/ 6719672 h 6730860"/>
              <a:gd name="connsiteX4" fmla="*/ 678923 w 5835775"/>
              <a:gd name="connsiteY4" fmla="*/ 6316576 h 6730860"/>
              <a:gd name="connsiteX5" fmla="*/ 1016151 w 5835775"/>
              <a:gd name="connsiteY5" fmla="*/ 6072484 h 6730860"/>
              <a:gd name="connsiteX6" fmla="*/ 4968517 w 5835775"/>
              <a:gd name="connsiteY6" fmla="*/ 3411427 h 6730860"/>
              <a:gd name="connsiteX7" fmla="*/ 5079176 w 5835775"/>
              <a:gd name="connsiteY7" fmla="*/ 3429280 h 6730860"/>
              <a:gd name="connsiteX8" fmla="*/ 5471396 w 5835775"/>
              <a:gd name="connsiteY8" fmla="*/ 4106482 h 6730860"/>
              <a:gd name="connsiteX9" fmla="*/ 4794194 w 5835775"/>
              <a:gd name="connsiteY9" fmla="*/ 4498704 h 6730860"/>
              <a:gd name="connsiteX10" fmla="*/ 4401974 w 5835775"/>
              <a:gd name="connsiteY10" fmla="*/ 3821503 h 6730860"/>
              <a:gd name="connsiteX11" fmla="*/ 4968517 w 5835775"/>
              <a:gd name="connsiteY11" fmla="*/ 3411427 h 6730860"/>
              <a:gd name="connsiteX12" fmla="*/ 4362805 w 5835775"/>
              <a:gd name="connsiteY12" fmla="*/ 855055 h 6730860"/>
              <a:gd name="connsiteX13" fmla="*/ 4428674 w 5835775"/>
              <a:gd name="connsiteY13" fmla="*/ 865682 h 6730860"/>
              <a:gd name="connsiteX14" fmla="*/ 4662139 w 5835775"/>
              <a:gd name="connsiteY14" fmla="*/ 1268778 h 6730860"/>
              <a:gd name="connsiteX15" fmla="*/ 4259044 w 5835775"/>
              <a:gd name="connsiteY15" fmla="*/ 1502244 h 6730860"/>
              <a:gd name="connsiteX16" fmla="*/ 4025578 w 5835775"/>
              <a:gd name="connsiteY16" fmla="*/ 1099146 h 6730860"/>
              <a:gd name="connsiteX17" fmla="*/ 4362805 w 5835775"/>
              <a:gd name="connsiteY17" fmla="*/ 855055 h 6730860"/>
              <a:gd name="connsiteX18" fmla="*/ 0 w 5835775"/>
              <a:gd name="connsiteY18" fmla="*/ 0 h 6730860"/>
              <a:gd name="connsiteX19" fmla="*/ 3267758 w 5835775"/>
              <a:gd name="connsiteY19" fmla="*/ 0 h 6730860"/>
              <a:gd name="connsiteX20" fmla="*/ 3305063 w 5835775"/>
              <a:gd name="connsiteY20" fmla="*/ 63726 h 6730860"/>
              <a:gd name="connsiteX21" fmla="*/ 3406985 w 5835775"/>
              <a:gd name="connsiteY21" fmla="*/ 462295 h 6730860"/>
              <a:gd name="connsiteX22" fmla="*/ 2970594 w 5835775"/>
              <a:gd name="connsiteY22" fmla="*/ 1557974 h 6730860"/>
              <a:gd name="connsiteX23" fmla="*/ 3515337 w 5835775"/>
              <a:gd name="connsiteY23" fmla="*/ 2066142 h 6730860"/>
              <a:gd name="connsiteX24" fmla="*/ 4650938 w 5835775"/>
              <a:gd name="connsiteY24" fmla="*/ 2132151 h 6730860"/>
              <a:gd name="connsiteX25" fmla="*/ 4897972 w 5835775"/>
              <a:gd name="connsiteY25" fmla="*/ 2795603 h 6730860"/>
              <a:gd name="connsiteX26" fmla="*/ 4062979 w 5835775"/>
              <a:gd name="connsiteY26" fmla="*/ 3417553 h 6730860"/>
              <a:gd name="connsiteX27" fmla="*/ 3501188 w 5835775"/>
              <a:gd name="connsiteY27" fmla="*/ 3937791 h 6730860"/>
              <a:gd name="connsiteX28" fmla="*/ 4449937 w 5835775"/>
              <a:gd name="connsiteY28" fmla="*/ 4695499 h 6730860"/>
              <a:gd name="connsiteX29" fmla="*/ 5440291 w 5835775"/>
              <a:gd name="connsiteY29" fmla="*/ 4956658 h 6730860"/>
              <a:gd name="connsiteX30" fmla="*/ 5762821 w 5835775"/>
              <a:gd name="connsiteY30" fmla="*/ 6073049 h 6730860"/>
              <a:gd name="connsiteX31" fmla="*/ 4438972 w 5835775"/>
              <a:gd name="connsiteY31" fmla="*/ 6432286 h 6730860"/>
              <a:gd name="connsiteX32" fmla="*/ 3687617 w 5835775"/>
              <a:gd name="connsiteY32" fmla="*/ 5512601 h 6730860"/>
              <a:gd name="connsiteX33" fmla="*/ 3137471 w 5835775"/>
              <a:gd name="connsiteY33" fmla="*/ 5228621 h 6730860"/>
              <a:gd name="connsiteX34" fmla="*/ 2219026 w 5835775"/>
              <a:gd name="connsiteY34" fmla="*/ 6103852 h 6730860"/>
              <a:gd name="connsiteX35" fmla="*/ 962609 w 5835775"/>
              <a:gd name="connsiteY35" fmla="*/ 5594024 h 6730860"/>
              <a:gd name="connsiteX36" fmla="*/ 9468 w 5835775"/>
              <a:gd name="connsiteY36" fmla="*/ 6709780 h 6730860"/>
              <a:gd name="connsiteX37" fmla="*/ 0 w 5835775"/>
              <a:gd name="connsiteY37" fmla="*/ 6715849 h 67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35775" h="6730860">
                <a:moveTo>
                  <a:pt x="1016151" y="6072484"/>
                </a:moveTo>
                <a:cubicBezTo>
                  <a:pt x="1037999" y="6073765"/>
                  <a:pt x="1060047" y="6077256"/>
                  <a:pt x="1082018" y="6083111"/>
                </a:cubicBezTo>
                <a:cubicBezTo>
                  <a:pt x="1257801" y="6129954"/>
                  <a:pt x="1362328" y="6310424"/>
                  <a:pt x="1315484" y="6486206"/>
                </a:cubicBezTo>
                <a:cubicBezTo>
                  <a:pt x="1268642" y="6661989"/>
                  <a:pt x="1088168" y="6766515"/>
                  <a:pt x="912386" y="6719672"/>
                </a:cubicBezTo>
                <a:cubicBezTo>
                  <a:pt x="736607" y="6672830"/>
                  <a:pt x="632080" y="6492357"/>
                  <a:pt x="678923" y="6316576"/>
                </a:cubicBezTo>
                <a:cubicBezTo>
                  <a:pt x="719910" y="6162766"/>
                  <a:pt x="863206" y="6063513"/>
                  <a:pt x="1016151" y="6072484"/>
                </a:cubicBezTo>
                <a:close/>
                <a:moveTo>
                  <a:pt x="4968517" y="3411427"/>
                </a:moveTo>
                <a:cubicBezTo>
                  <a:pt x="5005224" y="3413581"/>
                  <a:pt x="5042261" y="3419444"/>
                  <a:pt x="5079176" y="3429280"/>
                </a:cubicBezTo>
                <a:cubicBezTo>
                  <a:pt x="5374488" y="3507975"/>
                  <a:pt x="5550091" y="3811170"/>
                  <a:pt x="5471396" y="4106482"/>
                </a:cubicBezTo>
                <a:cubicBezTo>
                  <a:pt x="5392701" y="4401796"/>
                  <a:pt x="5089508" y="4577399"/>
                  <a:pt x="4794194" y="4498704"/>
                </a:cubicBezTo>
                <a:cubicBezTo>
                  <a:pt x="4498880" y="4420008"/>
                  <a:pt x="4323277" y="4116815"/>
                  <a:pt x="4401974" y="3821503"/>
                </a:cubicBezTo>
                <a:cubicBezTo>
                  <a:pt x="4470833" y="3563104"/>
                  <a:pt x="4711571" y="3396357"/>
                  <a:pt x="4968517" y="3411427"/>
                </a:cubicBezTo>
                <a:close/>
                <a:moveTo>
                  <a:pt x="4362805" y="855055"/>
                </a:moveTo>
                <a:cubicBezTo>
                  <a:pt x="4384656" y="856336"/>
                  <a:pt x="4406701" y="859827"/>
                  <a:pt x="4428674" y="865682"/>
                </a:cubicBezTo>
                <a:cubicBezTo>
                  <a:pt x="4604455" y="912524"/>
                  <a:pt x="4708982" y="1092997"/>
                  <a:pt x="4662139" y="1268778"/>
                </a:cubicBezTo>
                <a:cubicBezTo>
                  <a:pt x="4615296" y="1444559"/>
                  <a:pt x="4434824" y="1549086"/>
                  <a:pt x="4259044" y="1502244"/>
                </a:cubicBezTo>
                <a:cubicBezTo>
                  <a:pt x="4083261" y="1455402"/>
                  <a:pt x="3978736" y="1274928"/>
                  <a:pt x="4025578" y="1099146"/>
                </a:cubicBezTo>
                <a:cubicBezTo>
                  <a:pt x="4066564" y="945337"/>
                  <a:pt x="4209864" y="846084"/>
                  <a:pt x="4362805" y="855055"/>
                </a:cubicBezTo>
                <a:close/>
                <a:moveTo>
                  <a:pt x="0" y="0"/>
                </a:moveTo>
                <a:lnTo>
                  <a:pt x="3267758" y="0"/>
                </a:lnTo>
                <a:lnTo>
                  <a:pt x="3305063" y="63726"/>
                </a:lnTo>
                <a:cubicBezTo>
                  <a:pt x="3369183" y="191635"/>
                  <a:pt x="3406589" y="329370"/>
                  <a:pt x="3406985" y="462295"/>
                </a:cubicBezTo>
                <a:cubicBezTo>
                  <a:pt x="3408485" y="962453"/>
                  <a:pt x="2891543" y="1144904"/>
                  <a:pt x="2970594" y="1557974"/>
                </a:cubicBezTo>
                <a:cubicBezTo>
                  <a:pt x="3032280" y="1880398"/>
                  <a:pt x="3449119" y="2040925"/>
                  <a:pt x="3515337" y="2066142"/>
                </a:cubicBezTo>
                <a:cubicBezTo>
                  <a:pt x="4015284" y="2256630"/>
                  <a:pt x="4332227" y="1913363"/>
                  <a:pt x="4650938" y="2132151"/>
                </a:cubicBezTo>
                <a:cubicBezTo>
                  <a:pt x="4853731" y="2271360"/>
                  <a:pt x="4965324" y="2574996"/>
                  <a:pt x="4897972" y="2795603"/>
                </a:cubicBezTo>
                <a:cubicBezTo>
                  <a:pt x="4830989" y="3014971"/>
                  <a:pt x="4662056" y="3104561"/>
                  <a:pt x="4062979" y="3417553"/>
                </a:cubicBezTo>
                <a:cubicBezTo>
                  <a:pt x="3838920" y="3534602"/>
                  <a:pt x="3512702" y="3705038"/>
                  <a:pt x="3501188" y="3937791"/>
                </a:cubicBezTo>
                <a:cubicBezTo>
                  <a:pt x="3482029" y="4324932"/>
                  <a:pt x="4394257" y="4674655"/>
                  <a:pt x="4449937" y="4695499"/>
                </a:cubicBezTo>
                <a:cubicBezTo>
                  <a:pt x="4884270" y="4858160"/>
                  <a:pt x="5186431" y="4793445"/>
                  <a:pt x="5440291" y="4956658"/>
                </a:cubicBezTo>
                <a:cubicBezTo>
                  <a:pt x="5797237" y="5186171"/>
                  <a:pt x="5933047" y="5687465"/>
                  <a:pt x="5762821" y="6073049"/>
                </a:cubicBezTo>
                <a:cubicBezTo>
                  <a:pt x="5566196" y="6518425"/>
                  <a:pt x="4842241" y="6698608"/>
                  <a:pt x="4438972" y="6432286"/>
                </a:cubicBezTo>
                <a:cubicBezTo>
                  <a:pt x="4148514" y="6240453"/>
                  <a:pt x="4125510" y="5878795"/>
                  <a:pt x="3687617" y="5512601"/>
                </a:cubicBezTo>
                <a:cubicBezTo>
                  <a:pt x="3487248" y="5345038"/>
                  <a:pt x="3330804" y="5214736"/>
                  <a:pt x="3137471" y="5228621"/>
                </a:cubicBezTo>
                <a:cubicBezTo>
                  <a:pt x="2702082" y="5259873"/>
                  <a:pt x="2676865" y="5988253"/>
                  <a:pt x="2219026" y="6103852"/>
                </a:cubicBezTo>
                <a:cubicBezTo>
                  <a:pt x="1741606" y="6224379"/>
                  <a:pt x="1457366" y="5508411"/>
                  <a:pt x="962609" y="5594024"/>
                </a:cubicBezTo>
                <a:cubicBezTo>
                  <a:pt x="494464" y="5675021"/>
                  <a:pt x="474925" y="6363960"/>
                  <a:pt x="9468" y="6709780"/>
                </a:cubicBezTo>
                <a:lnTo>
                  <a:pt x="0" y="67158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40B4B8-0268-F84F-ABB3-7CF1EFC4D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20" y="663960"/>
            <a:ext cx="2987417" cy="322810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Běžná onemocnění dětského věku</a:t>
            </a:r>
          </a:p>
        </p:txBody>
      </p:sp>
    </p:spTree>
    <p:extLst>
      <p:ext uri="{BB962C8B-B14F-4D97-AF65-F5344CB8AC3E}">
        <p14:creationId xmlns:p14="http://schemas.microsoft.com/office/powerpoint/2010/main" val="192071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CA917-F957-2FB0-700D-F0BDF0C7D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Zánět hrtanu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BE47DE-78E8-0BAE-7FBA-87C1F9610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Akutní – z plného zdraví, 2 týdny x  chronická (uzly na hlasivkách, kouř, námaha, poranění)</a:t>
            </a:r>
          </a:p>
          <a:p>
            <a:r>
              <a:rPr lang="cs-CZ" dirty="0"/>
              <a:t>Postihuje hlasivky, HCD</a:t>
            </a:r>
          </a:p>
          <a:p>
            <a:r>
              <a:rPr lang="cs-CZ" dirty="0"/>
              <a:t>Virová (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Avenir Next LT Pro" panose="020B0504020202020204" pitchFamily="34" charset="-18"/>
              </a:rPr>
              <a:t>parainfluenzy</a:t>
            </a:r>
            <a:r>
              <a:rPr lang="cs-CZ" b="0" i="0" dirty="0">
                <a:solidFill>
                  <a:srgbClr val="333333"/>
                </a:solidFill>
                <a:effectLst/>
                <a:latin typeface="Avenir Next LT Pro" panose="020B0504020202020204" pitchFamily="34" charset="-18"/>
              </a:rPr>
              <a:t>, influenzy), zhoršení druhotným osídlením bakterií</a:t>
            </a:r>
          </a:p>
          <a:p>
            <a:r>
              <a:rPr lang="cs-CZ" dirty="0">
                <a:solidFill>
                  <a:srgbClr val="333333"/>
                </a:solidFill>
                <a:latin typeface="Avenir Next LT Pro" panose="020B0504020202020204" pitchFamily="34" charset="-18"/>
              </a:rPr>
              <a:t>Inkubační doba 1-3 dny, nejvíce nakažlivá, přenos vzduchem</a:t>
            </a:r>
          </a:p>
          <a:p>
            <a:r>
              <a:rPr lang="cs-CZ" b="0" i="0" dirty="0">
                <a:solidFill>
                  <a:srgbClr val="333333"/>
                </a:solidFill>
                <a:effectLst/>
                <a:latin typeface="Avenir Next LT Pro" panose="020B0504020202020204" pitchFamily="34" charset="-18"/>
              </a:rPr>
              <a:t>Nejnebezpečnější pro kojence a děti do 6 let</a:t>
            </a:r>
          </a:p>
          <a:p>
            <a:r>
              <a:rPr lang="cs-CZ" dirty="0">
                <a:solidFill>
                  <a:srgbClr val="333333"/>
                </a:solidFill>
                <a:latin typeface="Avenir Next LT Pro" panose="020B0504020202020204" pitchFamily="34" charset="-18"/>
              </a:rPr>
              <a:t>Příznaky – dráždivý kašel, bolestivé hrdlo, ztížené polykání, otoky, lapání po dechu, sípot, bolest na hrudi, zvýšená TT, dušnost</a:t>
            </a:r>
          </a:p>
          <a:p>
            <a:r>
              <a:rPr lang="cs-CZ" b="0" i="0" dirty="0">
                <a:solidFill>
                  <a:srgbClr val="333333"/>
                </a:solidFill>
                <a:effectLst/>
                <a:latin typeface="Avenir Next LT Pro" panose="020B0504020202020204" pitchFamily="34" charset="-18"/>
              </a:rPr>
              <a:t>Léčba – režimová opatření, antipyretika, léčba suchého kašle, sirupy na rozpouštění hlenu, inhalace</a:t>
            </a:r>
          </a:p>
          <a:p>
            <a:endParaRPr lang="cs-CZ" dirty="0"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85331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38577-4AEC-A3AC-46F0-92F032133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Zánět průdušek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368EA-E5A1-D830-306D-9B20D8D9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Zánět výstelky DC, otok </a:t>
            </a:r>
            <a:r>
              <a:rPr lang="cs-CZ" dirty="0">
                <a:sym typeface="Wingdings" panose="05000000000000000000" pitchFamily="2" charset="2"/>
              </a:rPr>
              <a:t> produkce hlenu</a:t>
            </a:r>
          </a:p>
          <a:p>
            <a:r>
              <a:rPr lang="cs-CZ" dirty="0">
                <a:sym typeface="Wingdings" panose="05000000000000000000" pitchFamily="2" charset="2"/>
              </a:rPr>
              <a:t>Akutní x chronický</a:t>
            </a:r>
          </a:p>
          <a:p>
            <a:r>
              <a:rPr lang="cs-CZ" dirty="0">
                <a:sym typeface="Wingdings" panose="05000000000000000000" pitchFamily="2" charset="2"/>
              </a:rPr>
              <a:t>Virový, bakteriální</a:t>
            </a:r>
          </a:p>
          <a:p>
            <a:r>
              <a:rPr lang="cs-CZ" dirty="0">
                <a:sym typeface="Wingdings" panose="05000000000000000000" pitchFamily="2" charset="2"/>
              </a:rPr>
              <a:t>Po prodělaném nachlazení, produkce hlenů nepřetržitý kašel</a:t>
            </a:r>
          </a:p>
          <a:p>
            <a:r>
              <a:rPr lang="cs-CZ" dirty="0">
                <a:sym typeface="Wingdings" panose="05000000000000000000" pitchFamily="2" charset="2"/>
              </a:rPr>
              <a:t>Inkubace akutní 1-3 dny</a:t>
            </a:r>
          </a:p>
          <a:p>
            <a:r>
              <a:rPr lang="cs-CZ" dirty="0">
                <a:sym typeface="Wingdings" panose="05000000000000000000" pitchFamily="2" charset="2"/>
              </a:rPr>
              <a:t>Příznaky – teplota, suchý dráždivý kašel – přestupuje na vlhký, bolest na hrudi, vykašlávání žlutých/zelených hlenů, zimnice, rýma, bolest v krku, hlavy, únava, celková slabost</a:t>
            </a:r>
          </a:p>
          <a:p>
            <a:r>
              <a:rPr lang="cs-CZ" dirty="0">
                <a:sym typeface="Wingdings" panose="05000000000000000000" pitchFamily="2" charset="2"/>
              </a:rPr>
              <a:t>Léčba – klidový režim, při bakteriálním ATB, léčba kašle</a:t>
            </a:r>
          </a:p>
          <a:p>
            <a:r>
              <a:rPr lang="cs-CZ" dirty="0">
                <a:sym typeface="Wingdings" panose="05000000000000000000" pitchFamily="2" charset="2"/>
              </a:rPr>
              <a:t>Chronická – 3 měsíce, kouření, prach, ovzduší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27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5B8FD-4545-F295-8749-3DE2ECF7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Zánět plic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BD074-C466-A02A-2B03-19886FB11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Nejzávažnější onemocnění dětí, hlavně kojenců a batolat</a:t>
            </a:r>
          </a:p>
          <a:p>
            <a:r>
              <a:rPr lang="cs-CZ" dirty="0"/>
              <a:t>Původce – viry, bakterie, plísně, kvasinky, někdy parazité, komplikace zánětu HCD, DCD</a:t>
            </a:r>
          </a:p>
          <a:p>
            <a:r>
              <a:rPr lang="cs-CZ" dirty="0"/>
              <a:t>Příznaky – virový – suchý, dráždivý kašel, bolesti kloubů, schvácenost, nevolnost, zvracení, bakteriální – vlhký kašel, horečka</a:t>
            </a:r>
          </a:p>
          <a:p>
            <a:r>
              <a:rPr lang="cs-CZ" dirty="0"/>
              <a:t>Inkubační doba – virový 4-6 dní, bakteriální – 1-	3 dny</a:t>
            </a:r>
          </a:p>
          <a:p>
            <a:r>
              <a:rPr lang="cs-CZ" dirty="0"/>
              <a:t>Léčba – režimová, léčí se příznaky, pitný režim, vyvážená strava, dostatečná hygiena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2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8A8A1-1319-3894-2479-B828F3B8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Zánět slepého střeva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DB9FA-7090-C476-0FBF-7AE4E71A9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Slepý výběžek tlustého střeva v pravé jámě kyčelní</a:t>
            </a:r>
          </a:p>
          <a:p>
            <a:r>
              <a:rPr lang="cs-CZ" dirty="0"/>
              <a:t>Příčiny – záchyt tráveniny </a:t>
            </a:r>
            <a:r>
              <a:rPr lang="cs-CZ" dirty="0">
                <a:sym typeface="Wingdings" panose="05000000000000000000" pitchFamily="2" charset="2"/>
              </a:rPr>
              <a:t> rozmnožení bakterií  zánět, průnik do dutiny břišní  zánět pobřišnice, někdy parazité – škrkavky</a:t>
            </a:r>
          </a:p>
          <a:p>
            <a:r>
              <a:rPr lang="cs-CZ" dirty="0">
                <a:sym typeface="Wingdings" panose="05000000000000000000" pitchFamily="2" charset="2"/>
              </a:rPr>
              <a:t>Akutní x chronický</a:t>
            </a:r>
          </a:p>
          <a:p>
            <a:r>
              <a:rPr lang="cs-CZ" dirty="0">
                <a:sym typeface="Wingdings" panose="05000000000000000000" pitchFamily="2" charset="2"/>
              </a:rPr>
              <a:t>Příznaky – tupá bolest v nadbřišku, okolo pupku, šíření do pravé strany, nevolnost, zvracení, bolest, zácpa, zástava plynů, nechutenství, zrychlený tep, dech, horečka</a:t>
            </a:r>
          </a:p>
          <a:p>
            <a:r>
              <a:rPr lang="cs-CZ" dirty="0">
                <a:sym typeface="Wingdings" panose="05000000000000000000" pitchFamily="2" charset="2"/>
              </a:rPr>
              <a:t>Léčba - operace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010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7F8AB-B8A4-0D29-D14E-4A3A77D5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Průjem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EE27A-CFD4-9DFF-867A-9CC9BB394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Příčina – viry, bakterie, parazité</a:t>
            </a:r>
          </a:p>
          <a:p>
            <a:r>
              <a:rPr lang="cs-CZ" dirty="0"/>
              <a:t>Inkubační doba 1-7 dní</a:t>
            </a:r>
          </a:p>
          <a:p>
            <a:r>
              <a:rPr lang="cs-CZ" dirty="0"/>
              <a:t>Příznaky – bolest bříška, častější stolice (kojenci – více jak 5 řídkých stolic/den), nechutenství, nevolnost, zvracení, teplota</a:t>
            </a:r>
          </a:p>
          <a:p>
            <a:r>
              <a:rPr lang="cs-CZ" dirty="0"/>
              <a:t>Přenos infekce – ruce, potraviny, voda, z kontaminovaných předmětů</a:t>
            </a:r>
          </a:p>
          <a:p>
            <a:r>
              <a:rPr lang="cs-CZ" dirty="0"/>
              <a:t>Léčba – doplnění tekutin, rehydratační roztoky (ORS), někdy ATB</a:t>
            </a:r>
          </a:p>
          <a:p>
            <a:r>
              <a:rPr lang="cs-CZ" dirty="0"/>
              <a:t>Strava – kojenci mléko, větší děti – tekutiny, odtučněná jídla z brambor, těstovin, rýže, mrkev</a:t>
            </a:r>
          </a:p>
          <a:p>
            <a:r>
              <a:rPr lang="cs-CZ" dirty="0"/>
              <a:t>Prevence </a:t>
            </a:r>
          </a:p>
          <a:p>
            <a:r>
              <a:rPr lang="cs-CZ" dirty="0"/>
              <a:t>K lékaři – nepijí, zvracení a průjem dohromady, napnuté bříško, odmítání pití, krev ve stolici</a:t>
            </a:r>
          </a:p>
        </p:txBody>
      </p:sp>
    </p:spTree>
    <p:extLst>
      <p:ext uri="{BB962C8B-B14F-4D97-AF65-F5344CB8AC3E}">
        <p14:creationId xmlns:p14="http://schemas.microsoft.com/office/powerpoint/2010/main" val="2563817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E2CEC-ECF2-90E1-E76B-68DA8468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Roupy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B3FFCB-88DB-9C3C-D612-F5D8419DD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Běžná, nezávadná infekce</a:t>
            </a:r>
          </a:p>
          <a:p>
            <a:r>
              <a:rPr lang="cs-CZ" dirty="0"/>
              <a:t>Nejčastěji se děti nakazí špatnou hygienou rukou</a:t>
            </a:r>
          </a:p>
          <a:p>
            <a:r>
              <a:rPr lang="cs-CZ" dirty="0"/>
              <a:t>Bílý červ velikosti 2-13 mm, parazituje v tlustém i tenkém střevě, vajíčka v okolí řitního otvoru</a:t>
            </a:r>
          </a:p>
          <a:p>
            <a:r>
              <a:rPr lang="cs-CZ" dirty="0"/>
              <a:t>Příznaky – bolest bříška, svědění okolo konečníku, neklid, nevyspání, přítomnost ve stolici</a:t>
            </a:r>
          </a:p>
          <a:p>
            <a:r>
              <a:rPr lang="cs-CZ" dirty="0"/>
              <a:t>Léčba – </a:t>
            </a:r>
            <a:r>
              <a:rPr lang="cs-CZ" dirty="0" err="1"/>
              <a:t>Vermox</a:t>
            </a:r>
            <a:r>
              <a:rPr lang="cs-CZ" dirty="0"/>
              <a:t> tablety, sirup, režimová opatření – důsledná hygiena rukou, péče o nehty, častá výměna prádla, </a:t>
            </a:r>
            <a:r>
              <a:rPr lang="cs-CZ" dirty="0" err="1"/>
              <a:t>přeléčení</a:t>
            </a:r>
            <a:r>
              <a:rPr lang="cs-CZ" dirty="0"/>
              <a:t> celé rodiny</a:t>
            </a:r>
          </a:p>
        </p:txBody>
      </p:sp>
    </p:spTree>
    <p:extLst>
      <p:ext uri="{BB962C8B-B14F-4D97-AF65-F5344CB8AC3E}">
        <p14:creationId xmlns:p14="http://schemas.microsoft.com/office/powerpoint/2010/main" val="3830966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5C851-E445-EB79-61D5-85CA3C8F9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Škrkavky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C7F73-D3F5-0ED2-40AE-FC9D244A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Askarióza</a:t>
            </a:r>
          </a:p>
          <a:p>
            <a:r>
              <a:rPr lang="cs-CZ" dirty="0"/>
              <a:t>Příčina – nedostatečná hygiena</a:t>
            </a:r>
          </a:p>
          <a:p>
            <a:r>
              <a:rPr lang="cs-CZ" dirty="0"/>
              <a:t>Projevy – souvisí s životním cyklem škrkavky v lidském těle, po spolknutí se dostanou do střeva, přes jeho stěnu do KO </a:t>
            </a:r>
            <a:r>
              <a:rPr lang="cs-CZ" dirty="0">
                <a:sym typeface="Wingdings" panose="05000000000000000000" pitchFamily="2" charset="2"/>
              </a:rPr>
              <a:t> do plic –kašel  do úst, po spolknutí do střeva – dospívají (až několik cm), se stolicí ven  nakazí dalšího člověka</a:t>
            </a:r>
          </a:p>
          <a:p>
            <a:r>
              <a:rPr lang="cs-CZ" dirty="0">
                <a:sym typeface="Wingdings" panose="05000000000000000000" pitchFamily="2" charset="2"/>
              </a:rPr>
              <a:t>Bolest břicha, průjem, nechutenství, úbytek váhy, kašel</a:t>
            </a:r>
          </a:p>
          <a:p>
            <a:r>
              <a:rPr lang="cs-CZ" dirty="0">
                <a:sym typeface="Wingdings" panose="05000000000000000000" pitchFamily="2" charset="2"/>
              </a:rPr>
              <a:t>Dg. – krev, RTG</a:t>
            </a:r>
          </a:p>
          <a:p>
            <a:r>
              <a:rPr lang="cs-CZ" dirty="0">
                <a:sym typeface="Wingdings" panose="05000000000000000000" pitchFamily="2" charset="2"/>
              </a:rPr>
              <a:t>Léčba – </a:t>
            </a:r>
            <a:r>
              <a:rPr lang="cs-CZ" dirty="0" err="1">
                <a:sym typeface="Wingdings" panose="05000000000000000000" pitchFamily="2" charset="2"/>
              </a:rPr>
              <a:t>antiparazitární</a:t>
            </a:r>
            <a:r>
              <a:rPr lang="cs-CZ" dirty="0">
                <a:sym typeface="Wingdings" panose="05000000000000000000" pitchFamily="2" charset="2"/>
              </a:rPr>
              <a:t> léky</a:t>
            </a:r>
          </a:p>
          <a:p>
            <a:r>
              <a:rPr lang="cs-CZ" dirty="0">
                <a:sym typeface="Wingdings" panose="05000000000000000000" pitchFamily="2" charset="2"/>
              </a:rPr>
              <a:t>Prevence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340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589C1-E1DC-4226-A65F-8F8F0FD0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Tasemnice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B87628-92EC-EFA3-ECAA-7259876D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bezobratlý živočich, kmen ploštěnců (až 5000 druhů)</a:t>
            </a:r>
          </a:p>
          <a:p>
            <a:r>
              <a:rPr lang="cs-CZ" dirty="0"/>
              <a:t>Dospělý – 1000 – 2000 článků, každý obsahuje kompletní sadu pohlavních orgánů,  3-12 m</a:t>
            </a:r>
          </a:p>
          <a:p>
            <a:r>
              <a:rPr lang="cs-CZ" dirty="0"/>
              <a:t>Tenké střevo</a:t>
            </a:r>
          </a:p>
          <a:p>
            <a:r>
              <a:rPr lang="cs-CZ" dirty="0"/>
              <a:t>Příčina – nedostatečně tepelně opracovaná strava, nedostatečná hygiena po stolici, nedodržování hygienických standardů</a:t>
            </a:r>
          </a:p>
          <a:p>
            <a:r>
              <a:rPr lang="cs-CZ" dirty="0"/>
              <a:t>Více druhů – dětská, bezbranná, </a:t>
            </a:r>
            <a:r>
              <a:rPr lang="cs-CZ" dirty="0" err="1"/>
              <a:t>dlouhočlenná</a:t>
            </a:r>
            <a:r>
              <a:rPr lang="cs-CZ" dirty="0"/>
              <a:t>, liščí, asijská</a:t>
            </a:r>
          </a:p>
          <a:p>
            <a:r>
              <a:rPr lang="cs-CZ" dirty="0"/>
              <a:t>Dg. – parazitární vyšetření stolice, léčba </a:t>
            </a:r>
            <a:r>
              <a:rPr lang="cs-CZ" dirty="0" err="1"/>
              <a:t>Cestodin</a:t>
            </a:r>
            <a:endParaRPr lang="cs-CZ" dirty="0"/>
          </a:p>
          <a:p>
            <a:r>
              <a:rPr lang="cs-CZ" dirty="0"/>
              <a:t>Příznaky – dětská – bolest břicha, hlavy, nechutenství, nevolnost, svědění, zvracení, úbytek na váze, dechové potíže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085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ACFDD-7DC3-789B-AA7C-BA59C5705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Alergie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FB8A3-3E14-6F70-B7B9-4A9D4FA0E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Zvyšuje se výskyt</a:t>
            </a:r>
          </a:p>
          <a:p>
            <a:r>
              <a:rPr lang="cs-CZ" dirty="0"/>
              <a:t>Přehnaná reakce imunitního systému</a:t>
            </a:r>
          </a:p>
          <a:p>
            <a:r>
              <a:rPr lang="cs-CZ" dirty="0"/>
              <a:t>Projevy – kožní (kopřivka, atopický ekzém), oční (zánět spojivek, víček), dýchací (alergická rýma, astma), trávicí (mléčná bílkovina, lepek), celkové (anafylaktický šok)</a:t>
            </a:r>
          </a:p>
          <a:p>
            <a:r>
              <a:rPr lang="cs-CZ" dirty="0"/>
              <a:t>Léčba – vyšetření na alergologii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36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7E403-8AA3-E1D2-1646-2FCB557A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Kožní onemocnění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A2AF15-C062-999B-8334-C9989C6AC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Kůže – pokryv těla</a:t>
            </a:r>
          </a:p>
          <a:p>
            <a:r>
              <a:rPr lang="cs-CZ" dirty="0"/>
              <a:t>Odráží onemocnění vnitřní i celkové</a:t>
            </a:r>
          </a:p>
          <a:p>
            <a:r>
              <a:rPr lang="cs-CZ" dirty="0"/>
              <a:t>Novorozenci, kojenci – podmíněno lehkou zranitelností kůže a nižší místní i celkové obranyschopnosti</a:t>
            </a:r>
          </a:p>
          <a:p>
            <a:r>
              <a:rPr lang="cs-CZ" dirty="0"/>
              <a:t>Příčina – parazité, plísně, viry, bakterie</a:t>
            </a:r>
          </a:p>
          <a:p>
            <a:r>
              <a:rPr lang="cs-CZ" dirty="0"/>
              <a:t>Projevy – hnisavé, nehnisavé, alergické</a:t>
            </a:r>
          </a:p>
        </p:txBody>
      </p:sp>
    </p:spTree>
    <p:extLst>
      <p:ext uri="{BB962C8B-B14F-4D97-AF65-F5344CB8AC3E}">
        <p14:creationId xmlns:p14="http://schemas.microsoft.com/office/powerpoint/2010/main" val="37199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D947A-DC73-FBEC-08AE-29CA0FE0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Běžná onemocnění dětského 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3125A-2AF2-CFE0-B117-AFBE10339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Infekční onemocnění DC</a:t>
            </a:r>
          </a:p>
          <a:p>
            <a:r>
              <a:rPr lang="cs-CZ" dirty="0"/>
              <a:t>Průjmová onemocnění</a:t>
            </a:r>
          </a:p>
          <a:p>
            <a:r>
              <a:rPr lang="cs-CZ" dirty="0"/>
              <a:t>Kožní onemocnění</a:t>
            </a:r>
          </a:p>
          <a:p>
            <a:r>
              <a:rPr lang="cs-CZ" dirty="0" err="1"/>
              <a:t>Exantémová</a:t>
            </a:r>
            <a:r>
              <a:rPr lang="cs-CZ" dirty="0"/>
              <a:t> onemocnění</a:t>
            </a:r>
          </a:p>
          <a:p>
            <a:r>
              <a:rPr lang="cs-CZ" dirty="0"/>
              <a:t>Parazitární onemocnění</a:t>
            </a:r>
          </a:p>
        </p:txBody>
      </p:sp>
    </p:spTree>
    <p:extLst>
      <p:ext uri="{BB962C8B-B14F-4D97-AF65-F5344CB8AC3E}">
        <p14:creationId xmlns:p14="http://schemas.microsoft.com/office/powerpoint/2010/main" val="4060010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3C139-B2A7-5B1D-2832-86FEB2F6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Plenková dermatitida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86C0A9-2208-D2AB-84ED-FA4ED4005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Nejčastější kožní problém u dětí</a:t>
            </a:r>
          </a:p>
          <a:p>
            <a:r>
              <a:rPr lang="cs-CZ" dirty="0"/>
              <a:t>Kůže není konstruována na dlouhodobý kontakt s močí a stolicí</a:t>
            </a:r>
          </a:p>
          <a:p>
            <a:r>
              <a:rPr lang="cs-CZ" dirty="0"/>
              <a:t>Prevalence – 9-12 měsíc</a:t>
            </a:r>
          </a:p>
          <a:p>
            <a:r>
              <a:rPr lang="cs-CZ" dirty="0"/>
              <a:t>Výskyt – vnitřní strana stehen, hýždě, varlata, stydké pysky, bříško</a:t>
            </a:r>
          </a:p>
          <a:p>
            <a:r>
              <a:rPr lang="cs-CZ" dirty="0"/>
              <a:t>Příčina – vlhká pokožka</a:t>
            </a:r>
          </a:p>
          <a:p>
            <a:r>
              <a:rPr lang="cs-CZ" dirty="0"/>
              <a:t>Příznaky – lehká, středně závažná opruzenina</a:t>
            </a:r>
          </a:p>
          <a:p>
            <a:r>
              <a:rPr lang="cs-CZ" dirty="0"/>
              <a:t>Prevence </a:t>
            </a:r>
          </a:p>
          <a:p>
            <a:r>
              <a:rPr lang="cs-CZ" dirty="0"/>
              <a:t>Léčba – důležité v počátečním stádiu, krémy, masti s panthenolem, vit. E a zinkem, závažné – masti s obsahem antimykotik</a:t>
            </a:r>
          </a:p>
        </p:txBody>
      </p:sp>
    </p:spTree>
    <p:extLst>
      <p:ext uri="{BB962C8B-B14F-4D97-AF65-F5344CB8AC3E}">
        <p14:creationId xmlns:p14="http://schemas.microsoft.com/office/powerpoint/2010/main" val="467109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2BCC0-B54E-E5D6-3D7E-8066EDB4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Impetigo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30AA6E-B42C-B739-7FD8-68CA6E28A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Hnisavé onemocnění kůže</a:t>
            </a:r>
          </a:p>
          <a:p>
            <a:r>
              <a:rPr lang="cs-CZ" dirty="0"/>
              <a:t>Původce – stafylokok, streptokok, přispívá nedostatečná hygiena</a:t>
            </a:r>
          </a:p>
          <a:p>
            <a:r>
              <a:rPr lang="cs-CZ" dirty="0"/>
              <a:t>Příznak – puchýřek, zpočátku čirá tekutina, pak zakalená, okolí zarudlé, jemný kryt praská, nahrazeno krustou, při škrábání – přenos infekce na zdravou kůži, někdy teploty, zduření lymfatických uzlin</a:t>
            </a:r>
          </a:p>
          <a:p>
            <a:r>
              <a:rPr lang="cs-CZ" dirty="0"/>
              <a:t>Léčba – masti s ATB, při celkových příznacích ATB per os nebo injekčně, antipyretika</a:t>
            </a:r>
          </a:p>
        </p:txBody>
      </p:sp>
    </p:spTree>
    <p:extLst>
      <p:ext uri="{BB962C8B-B14F-4D97-AF65-F5344CB8AC3E}">
        <p14:creationId xmlns:p14="http://schemas.microsoft.com/office/powerpoint/2010/main" val="3154598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F61CA-E918-7FF1-9E82-E1757C25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Svrab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81491C-76B1-1407-243B-A44A59DCF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Zákožka svrabová</a:t>
            </a:r>
          </a:p>
          <a:p>
            <a:r>
              <a:rPr lang="cs-CZ" dirty="0"/>
              <a:t>Nakažlivé, infekční onemocnění, výskyt – místa s nízkým hygienickým standardem</a:t>
            </a:r>
          </a:p>
          <a:p>
            <a:r>
              <a:rPr lang="cs-CZ" dirty="0"/>
              <a:t>Inkubační doba – 2-6 týdnů</a:t>
            </a:r>
          </a:p>
          <a:p>
            <a:r>
              <a:rPr lang="cs-CZ" dirty="0"/>
              <a:t>Vytváří v kůži chodbičky až 1 cm, konec – klade vajíčka</a:t>
            </a:r>
          </a:p>
          <a:p>
            <a:r>
              <a:rPr lang="cs-CZ" dirty="0"/>
              <a:t>Projevy – svědění, hlavně po zahřátí, drobné pupínky uspořádané do dvojic, někdy cestičky</a:t>
            </a:r>
          </a:p>
          <a:p>
            <a:r>
              <a:rPr lang="cs-CZ" dirty="0"/>
              <a:t>Lokalita – místa s tenkou kůží – mezi prsty, zápěstí, podpaží, loketní jamky, hýždě, vnitřní strana stehen, záda, malé děti – hlava, obličej</a:t>
            </a:r>
          </a:p>
          <a:p>
            <a:r>
              <a:rPr lang="cs-CZ" dirty="0"/>
              <a:t>Léčba – masti se sírou, mazat 3-5 dní, po 7-14 dnech opakovat    </a:t>
            </a:r>
          </a:p>
          <a:p>
            <a:r>
              <a:rPr lang="cs-CZ" dirty="0"/>
              <a:t>Prevence </a:t>
            </a:r>
          </a:p>
        </p:txBody>
      </p:sp>
      <p:pic>
        <p:nvPicPr>
          <p:cNvPr id="5" name="Obrázek 4" descr="Obsah obrázku bezobratlý, členovec, různonožci&#10;&#10;Popis byl vytvořen automaticky">
            <a:extLst>
              <a:ext uri="{FF2B5EF4-FFF2-40B4-BE49-F238E27FC236}">
                <a16:creationId xmlns:a16="http://schemas.microsoft.com/office/drawing/2014/main" id="{AFE34AC4-1B95-202B-2611-0BBA7565B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022" y="4820920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79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32AC7-F817-3731-44FC-31DD23D2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1183095-39CC-560A-3078-46F732B3C6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201" y="2042161"/>
            <a:ext cx="7969739" cy="4366260"/>
          </a:xfrm>
        </p:spPr>
      </p:pic>
    </p:spTree>
    <p:extLst>
      <p:ext uri="{BB962C8B-B14F-4D97-AF65-F5344CB8AC3E}">
        <p14:creationId xmlns:p14="http://schemas.microsoft.com/office/powerpoint/2010/main" val="2042144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7C6BE-648E-EAD8-B35C-470A85E5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Veš dětská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EAD471-E89D-329A-7330-24BEDFD2A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Pedikulosa</a:t>
            </a:r>
            <a:endParaRPr lang="cs-CZ" dirty="0"/>
          </a:p>
          <a:p>
            <a:r>
              <a:rPr lang="cs-CZ" dirty="0"/>
              <a:t>Parazituje ve vlasech lidí, hlavně v oblasti spánku, záhlaví, za ušima</a:t>
            </a:r>
          </a:p>
          <a:p>
            <a:r>
              <a:rPr lang="cs-CZ" dirty="0"/>
              <a:t>Dospělý jedinec 2-3,5 mm, 3 páry nohou s drápky</a:t>
            </a:r>
          </a:p>
          <a:p>
            <a:r>
              <a:rPr lang="cs-CZ" dirty="0"/>
              <a:t>Dožití 35 týdnů, 150 vajíček – hnidy</a:t>
            </a:r>
          </a:p>
          <a:p>
            <a:r>
              <a:rPr lang="cs-CZ" dirty="0"/>
              <a:t>Šíření přímým kontaktem – čepice, ručníky, hřebeny, šálami, klobouky</a:t>
            </a:r>
          </a:p>
          <a:p>
            <a:r>
              <a:rPr lang="cs-CZ" dirty="0"/>
              <a:t>Příznaky – svědění pokožky, výjimečně zvětšené uzliny</a:t>
            </a:r>
          </a:p>
          <a:p>
            <a:r>
              <a:rPr lang="cs-CZ" dirty="0"/>
              <a:t>Neskáče, přelézá, samovolně vlas neopouští, přenos pomocí tkanin, hnidy nelze odfouknout z vlasu, nepřenáší žádné </a:t>
            </a:r>
            <a:r>
              <a:rPr lang="cs-CZ" dirty="0" err="1"/>
              <a:t>inf</a:t>
            </a:r>
            <a:r>
              <a:rPr lang="cs-CZ" dirty="0"/>
              <a:t>. onemocnění, barvení vlasů, laky vši neodpuzují</a:t>
            </a:r>
          </a:p>
          <a:p>
            <a:r>
              <a:rPr lang="cs-CZ" dirty="0"/>
              <a:t>Léčba - </a:t>
            </a:r>
            <a:r>
              <a:rPr lang="cs-CZ" dirty="0" err="1"/>
              <a:t>Nyda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bezobratlý, členovec, škorpión&#10;&#10;Popis byl vytvořen automaticky">
            <a:extLst>
              <a:ext uri="{FF2B5EF4-FFF2-40B4-BE49-F238E27FC236}">
                <a16:creationId xmlns:a16="http://schemas.microsoft.com/office/drawing/2014/main" id="{9F9892C9-5A3E-89FE-A7C2-6F4ECAC95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392" y="651751"/>
            <a:ext cx="17049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94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10EF9-A3FB-79D9-74C2-7E094F78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Sedm dětských nemocí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515A11-B354-28FA-DD77-20EB3B6AD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Číslování z doby, kdy se nevědělo, co nemoci způsobuje</a:t>
            </a:r>
          </a:p>
          <a:p>
            <a:r>
              <a:rPr lang="cs-CZ" dirty="0"/>
              <a:t>Výskyt převážně u předškolních dětí a mladšího školního věku</a:t>
            </a:r>
          </a:p>
          <a:p>
            <a:r>
              <a:rPr lang="cs-CZ" dirty="0"/>
              <a:t>Po prodělání spalniček, zarděnek, příušnic, páté a šesté nemoci – většinou trvalá imunita</a:t>
            </a:r>
          </a:p>
          <a:p>
            <a:r>
              <a:rPr lang="cs-CZ" dirty="0"/>
              <a:t>Sedmá nemoc a spála – imunita jen na kmen, který onemocnění vyvolal</a:t>
            </a:r>
          </a:p>
        </p:txBody>
      </p:sp>
    </p:spTree>
    <p:extLst>
      <p:ext uri="{BB962C8B-B14F-4D97-AF65-F5344CB8AC3E}">
        <p14:creationId xmlns:p14="http://schemas.microsoft.com/office/powerpoint/2010/main" val="2642822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F20BD-2874-7864-3885-9300B1526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Nemoc - spalničky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63ACA4-07C2-6FAF-E146-4AB865274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Virové onemocnění, vysoce nakažlivé</a:t>
            </a:r>
          </a:p>
          <a:p>
            <a:r>
              <a:rPr lang="cs-CZ" dirty="0"/>
              <a:t>Inkubační doba 10-14 dní, infekční je D 2-4 dny před vyrážkou, 5 dní po jejím ústupu</a:t>
            </a:r>
          </a:p>
          <a:p>
            <a:r>
              <a:rPr lang="cs-CZ" dirty="0"/>
              <a:t>Příznaky – 1. fáze – rýma, suchý dráždivý kašel, zánět spojivek a horečka, přecitlivělost na světlo</a:t>
            </a:r>
          </a:p>
          <a:p>
            <a:r>
              <a:rPr lang="cs-CZ" dirty="0"/>
              <a:t>2. Fáze  - po 4 dnech červená vyrážka – za ušima, obličej, trup a končetiny, 4-7 dní</a:t>
            </a:r>
          </a:p>
          <a:p>
            <a:r>
              <a:rPr lang="cs-CZ" dirty="0"/>
              <a:t>Jediná účinná ochrana – očkování, dvě dávky – první 10-18 měsíců, druhá měsíc poté</a:t>
            </a:r>
          </a:p>
          <a:p>
            <a:r>
              <a:rPr lang="cs-CZ" dirty="0"/>
              <a:t>Komplikace – infekce ucha, průjem, zápal plic, zánět mozkové tkáně</a:t>
            </a:r>
          </a:p>
        </p:txBody>
      </p:sp>
    </p:spTree>
    <p:extLst>
      <p:ext uri="{BB962C8B-B14F-4D97-AF65-F5344CB8AC3E}">
        <p14:creationId xmlns:p14="http://schemas.microsoft.com/office/powerpoint/2010/main" val="3126644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A6667-B95D-FD24-762B-2AF16FB2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Nemoc - spála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4A5A4B-E1BC-36C8-CF93-9DC9EBBF8086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44315">
            <a:off x="367627" y="3873109"/>
            <a:ext cx="15934782" cy="269649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Bakteriálního původu</a:t>
            </a:r>
          </a:p>
          <a:p>
            <a:r>
              <a:rPr lang="cs-CZ" dirty="0"/>
              <a:t>Původce streptokok typu A</a:t>
            </a:r>
          </a:p>
          <a:p>
            <a:r>
              <a:rPr lang="cs-CZ" dirty="0"/>
              <a:t>Inkubační doba 2-5 dní                                   </a:t>
            </a:r>
          </a:p>
          <a:p>
            <a:r>
              <a:rPr lang="cs-CZ" dirty="0"/>
              <a:t>Postihuje děti 3-10 </a:t>
            </a:r>
          </a:p>
          <a:p>
            <a:r>
              <a:rPr lang="cs-CZ" dirty="0"/>
              <a:t>Přenos kapénkami, přes kontaminované předměty</a:t>
            </a:r>
          </a:p>
          <a:p>
            <a:r>
              <a:rPr lang="cs-CZ" dirty="0"/>
              <a:t>Příznaky – horečka, zimnice, nevolnost, zvracení, bolest břicha, zvětšení uzlin na krku, vyrážka v oblasti podbřišku, šíří se na trup, vnitřní stranu stehen, zarudnutí tváří s </a:t>
            </a:r>
            <a:r>
              <a:rPr lang="cs-CZ" dirty="0" err="1"/>
              <a:t>výbledem</a:t>
            </a:r>
            <a:r>
              <a:rPr lang="cs-CZ" dirty="0"/>
              <a:t> kolem úst</a:t>
            </a:r>
          </a:p>
        </p:txBody>
      </p:sp>
    </p:spTree>
    <p:extLst>
      <p:ext uri="{BB962C8B-B14F-4D97-AF65-F5344CB8AC3E}">
        <p14:creationId xmlns:p14="http://schemas.microsoft.com/office/powerpoint/2010/main" val="3394969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FDC15-4CED-111E-7298-227F65831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Spálová angína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01DA4B-94B1-C48F-DCAD-90B22B24E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Vysoce nakažlivá</a:t>
            </a:r>
          </a:p>
          <a:p>
            <a:r>
              <a:rPr lang="cs-CZ" dirty="0"/>
              <a:t>Postihuje děti 3-12 let</a:t>
            </a:r>
          </a:p>
          <a:p>
            <a:r>
              <a:rPr lang="cs-CZ" dirty="0"/>
              <a:t>Původce Beta hemolytický streptokok</a:t>
            </a:r>
          </a:p>
          <a:p>
            <a:r>
              <a:rPr lang="cs-CZ" dirty="0"/>
              <a:t>Inkubace 1-4 dny</a:t>
            </a:r>
          </a:p>
          <a:p>
            <a:r>
              <a:rPr lang="cs-CZ" dirty="0"/>
              <a:t>Příznaky – nateklé mandle s bílým povlakem, malinový jazyk, zduřelé mízní uzliny pod dolní čelistí, vyrážka světle červené tečky – podbřišek, hrudník, vnitřní strana stehen, podpaží, loketní jamky, ustupuje po 4 dnech, kůže se olupuje</a:t>
            </a:r>
          </a:p>
          <a:p>
            <a:r>
              <a:rPr lang="cs-CZ" dirty="0"/>
              <a:t>Léčba – ATB, antihistaminika</a:t>
            </a:r>
          </a:p>
        </p:txBody>
      </p:sp>
    </p:spTree>
    <p:extLst>
      <p:ext uri="{BB962C8B-B14F-4D97-AF65-F5344CB8AC3E}">
        <p14:creationId xmlns:p14="http://schemas.microsoft.com/office/powerpoint/2010/main" val="2686281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14DA1-AE88-54DE-10D3-24F130FC0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Nemoc - zarděnky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953FD-67BC-BA7A-C70A-FE78BF0E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Infekční virové onemocnění, riziko pro gravidní ženy</a:t>
            </a:r>
          </a:p>
          <a:p>
            <a:r>
              <a:rPr lang="cs-CZ" dirty="0"/>
              <a:t>Nemocný je nakažlivý několik dní před propuknutím příznaků, bezpříznakově</a:t>
            </a:r>
          </a:p>
          <a:p>
            <a:r>
              <a:rPr lang="cs-CZ" dirty="0"/>
              <a:t>Inkubace – 2-3 týdny</a:t>
            </a:r>
          </a:p>
          <a:p>
            <a:r>
              <a:rPr lang="cs-CZ" dirty="0"/>
              <a:t>Příznaky – zduření uzlin na šíji a za ušima, horečka, pak drobná vyrážka na obličeji, krku a trupu</a:t>
            </a:r>
          </a:p>
          <a:p>
            <a:r>
              <a:rPr lang="cs-CZ" dirty="0"/>
              <a:t>Prevence – očkování – konec 13. měsíce, 5 let</a:t>
            </a:r>
          </a:p>
          <a:p>
            <a:r>
              <a:rPr lang="cs-CZ" dirty="0"/>
              <a:t>Léčba – izolace, klidový režim, antipyretika, analgetika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78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4EA4A-BE9B-5DBC-44A5-DADBF725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onemocnění DC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E99427-5516-41C1-77C0-AFF297BCA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Rýma, zánět nosohltanu, středouší, průdušek …..</a:t>
            </a:r>
          </a:p>
          <a:p>
            <a:r>
              <a:rPr lang="cs-CZ" dirty="0"/>
              <a:t>Liší se průběhem, frekvencí výskytu</a:t>
            </a:r>
          </a:p>
        </p:txBody>
      </p:sp>
    </p:spTree>
    <p:extLst>
      <p:ext uri="{BB962C8B-B14F-4D97-AF65-F5344CB8AC3E}">
        <p14:creationId xmlns:p14="http://schemas.microsoft.com/office/powerpoint/2010/main" val="37299673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11732-14FA-1343-DA85-74D682E73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Nemoc - </a:t>
            </a:r>
            <a:r>
              <a:rPr lang="cs-CZ" dirty="0" err="1"/>
              <a:t>pseudospála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2C08D9-14EB-87C7-571E-210A63CCA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Nepravá spála, nepovažuje se za samostatnou nemoc</a:t>
            </a:r>
          </a:p>
        </p:txBody>
      </p:sp>
    </p:spTree>
    <p:extLst>
      <p:ext uri="{BB962C8B-B14F-4D97-AF65-F5344CB8AC3E}">
        <p14:creationId xmlns:p14="http://schemas.microsoft.com/office/powerpoint/2010/main" val="2775658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A362E-95D9-CBDE-C130-93B14E39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Nemoc – infekční erytém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1500BD-1A1A-B185-FD55-C911925A0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Příčina – lidský </a:t>
            </a:r>
            <a:r>
              <a:rPr lang="cs-CZ" dirty="0" err="1"/>
              <a:t>parvovirus</a:t>
            </a:r>
            <a:r>
              <a:rPr lang="cs-CZ" dirty="0"/>
              <a:t> B 19</a:t>
            </a:r>
          </a:p>
          <a:p>
            <a:r>
              <a:rPr lang="cs-CZ" dirty="0"/>
              <a:t>Období výskytu – jaro, zima</a:t>
            </a:r>
          </a:p>
          <a:p>
            <a:r>
              <a:rPr lang="cs-CZ" dirty="0"/>
              <a:t>Příznaky – teplota, kašel, rýma, pocit na zvracení, bolest hlavy, kloubů, svalů, únava, mnohdy žádné</a:t>
            </a:r>
          </a:p>
          <a:p>
            <a:r>
              <a:rPr lang="cs-CZ" dirty="0"/>
              <a:t>Po pomnožení virů – typická vyrážka – tvar motýla na tvářích, šíří se na trup, vnitřní stranu končetin, hýždě, někdy chodidla, dlaně, charakter červenofialových skvrn, uvnitř vybledají</a:t>
            </a:r>
          </a:p>
          <a:p>
            <a:r>
              <a:rPr lang="cs-CZ" dirty="0"/>
              <a:t>Vyrážka po několika dnech mizí a může se objevit na jiném místě</a:t>
            </a:r>
          </a:p>
          <a:p>
            <a:r>
              <a:rPr lang="cs-CZ" dirty="0"/>
              <a:t>¨3-7 týdnů</a:t>
            </a:r>
          </a:p>
          <a:p>
            <a:r>
              <a:rPr lang="cs-CZ" dirty="0"/>
              <a:t>Inkubace 6-14 dní, vyrážka po 14-18 dnech</a:t>
            </a:r>
          </a:p>
          <a:p>
            <a:r>
              <a:rPr lang="cs-CZ" dirty="0"/>
              <a:t>Léčba – symptomatická, antihistaminika, analgetika, doživotní imunita</a:t>
            </a:r>
          </a:p>
        </p:txBody>
      </p:sp>
    </p:spTree>
    <p:extLst>
      <p:ext uri="{BB962C8B-B14F-4D97-AF65-F5344CB8AC3E}">
        <p14:creationId xmlns:p14="http://schemas.microsoft.com/office/powerpoint/2010/main" val="1699289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FEE85-909B-4539-D911-381EB203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Nemoc – třídenní horečka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118C2E-62C2-DE52-712A-CB90209B5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Postihuje děti 6 měsíců až 3 roky</a:t>
            </a:r>
          </a:p>
          <a:p>
            <a:r>
              <a:rPr lang="cs-CZ" dirty="0"/>
              <a:t>Původce – herpetické viry</a:t>
            </a:r>
          </a:p>
          <a:p>
            <a:r>
              <a:rPr lang="cs-CZ" dirty="0"/>
              <a:t>Inkubace 5-15 dní</a:t>
            </a:r>
          </a:p>
          <a:p>
            <a:r>
              <a:rPr lang="cs-CZ" dirty="0"/>
              <a:t>Příznaky – horečka 39-40 ° C, trvá 3-4 dny, pak vyrážka – červené flíčky – bříško, hrudník, nesvědí, ústup 1-2 dny</a:t>
            </a:r>
          </a:p>
          <a:p>
            <a:r>
              <a:rPr lang="cs-CZ" dirty="0"/>
              <a:t>Horečka stoupá rychle – febrilní křeče</a:t>
            </a:r>
          </a:p>
          <a:p>
            <a:r>
              <a:rPr lang="cs-CZ" dirty="0"/>
              <a:t>Léčba symptomatická – antipyretika, pitný režim</a:t>
            </a:r>
          </a:p>
          <a:p>
            <a:r>
              <a:rPr lang="cs-CZ" dirty="0"/>
              <a:t>Doživotní imunita</a:t>
            </a:r>
          </a:p>
        </p:txBody>
      </p:sp>
    </p:spTree>
    <p:extLst>
      <p:ext uri="{BB962C8B-B14F-4D97-AF65-F5344CB8AC3E}">
        <p14:creationId xmlns:p14="http://schemas.microsoft.com/office/powerpoint/2010/main" val="1538540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CB549-2F07-52EF-89B1-D1751F11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Nemoc – noha – ruka - ústa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B1F4D-E999-0EF8-6B2D-CBE89F262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Léto, podzim</a:t>
            </a:r>
          </a:p>
          <a:p>
            <a:r>
              <a:rPr lang="cs-CZ" dirty="0"/>
              <a:t>Inkubace – 1-5 dní</a:t>
            </a:r>
          </a:p>
          <a:p>
            <a:r>
              <a:rPr lang="cs-CZ" dirty="0"/>
              <a:t>Příznaky – teplota až horečka, závrať, nauzea, bolest končetin, břicha, v krku (znesnadňuje polykání), na sliznici jazyka – puchýřky, dlaně, </a:t>
            </a:r>
            <a:r>
              <a:rPr lang="cs-CZ" dirty="0" err="1"/>
              <a:t>plosky</a:t>
            </a:r>
            <a:r>
              <a:rPr lang="cs-CZ" dirty="0"/>
              <a:t> nohou puchýřky a vyrážka (hýždě, genitálie)</a:t>
            </a:r>
          </a:p>
          <a:p>
            <a:r>
              <a:rPr lang="cs-CZ" dirty="0"/>
              <a:t>Ústup 1-2 týdny</a:t>
            </a:r>
          </a:p>
          <a:p>
            <a:r>
              <a:rPr lang="cs-CZ" dirty="0"/>
              <a:t>Léčba – antihistaminika, tekutiny, antipyretika, léčba </a:t>
            </a:r>
            <a:r>
              <a:rPr lang="cs-CZ" dirty="0" err="1"/>
              <a:t>aftů</a:t>
            </a:r>
            <a:endParaRPr lang="cs-CZ" dirty="0"/>
          </a:p>
          <a:p>
            <a:r>
              <a:rPr lang="cs-CZ" dirty="0"/>
              <a:t>Komplikace – zápal plic, zánět mozkových blan nebo srdečního svalu</a:t>
            </a:r>
          </a:p>
        </p:txBody>
      </p:sp>
    </p:spTree>
    <p:extLst>
      <p:ext uri="{BB962C8B-B14F-4D97-AF65-F5344CB8AC3E}">
        <p14:creationId xmlns:p14="http://schemas.microsoft.com/office/powerpoint/2010/main" val="34803707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74907-C291-7AB9-325C-E29D94A5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1D0D5AFA-9E05-5456-B6B1-9FAFB7572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254" y="-102701"/>
            <a:ext cx="4921706" cy="6960701"/>
          </a:xfrm>
        </p:spPr>
      </p:pic>
    </p:spTree>
    <p:extLst>
      <p:ext uri="{BB962C8B-B14F-4D97-AF65-F5344CB8AC3E}">
        <p14:creationId xmlns:p14="http://schemas.microsoft.com/office/powerpoint/2010/main" val="130989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4DBA9-B713-4245-73F2-5273817D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onemocnění DC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A8C60-0189-CEF4-2D65-3221E5171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infektů bez teplot, s mírnou rýmou </a:t>
            </a:r>
            <a:r>
              <a:rPr lang="cs-CZ" dirty="0">
                <a:sym typeface="Wingdings" panose="05000000000000000000" pitchFamily="2" charset="2"/>
              </a:rPr>
              <a:t> pozitivní podnět pro vyzrávání imunitního systému</a:t>
            </a:r>
          </a:p>
          <a:p>
            <a:r>
              <a:rPr lang="cs-CZ" dirty="0">
                <a:sym typeface="Wingdings" panose="05000000000000000000" pitchFamily="2" charset="2"/>
              </a:rPr>
              <a:t>Příčiny recidivujících infekcí: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Špatně léčené předchozí infekce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Anatomické předpoklady – zúžený prostor nosohltanu, aktivovaná lymfatická tkáň, vrozené deformity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Alergie, atopie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Vlivy zevního prostředí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ym typeface="Wingdings" panose="05000000000000000000" pitchFamily="2" charset="2"/>
              </a:rPr>
              <a:t>Gastroezofageální</a:t>
            </a:r>
            <a:r>
              <a:rPr lang="cs-CZ" dirty="0">
                <a:sym typeface="Wingdings" panose="05000000000000000000" pitchFamily="2" charset="2"/>
              </a:rPr>
              <a:t> reflux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98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C23EA-DFB1-3278-C4A5-2F9FC182D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Rýma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CB1364-39DC-C3FC-5CF9-F84672ECC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Prudký zánět nosní sliznice, inkubační doba – 1-4 dny</a:t>
            </a:r>
          </a:p>
          <a:p>
            <a:r>
              <a:rPr lang="cs-CZ" dirty="0"/>
              <a:t>Původce – viry, méně bakterie, alergie</a:t>
            </a:r>
          </a:p>
          <a:p>
            <a:r>
              <a:rPr lang="cs-CZ" dirty="0"/>
              <a:t>Postihuje DN až hltan</a:t>
            </a:r>
          </a:p>
          <a:p>
            <a:r>
              <a:rPr lang="cs-CZ" dirty="0"/>
              <a:t>Malé děti – neumí smrkat </a:t>
            </a:r>
            <a:r>
              <a:rPr lang="cs-CZ" dirty="0">
                <a:sym typeface="Wingdings" panose="05000000000000000000" pitchFamily="2" charset="2"/>
              </a:rPr>
              <a:t> sekret stéká  zánět DCD  kašel</a:t>
            </a:r>
          </a:p>
          <a:p>
            <a:r>
              <a:rPr lang="cs-CZ" dirty="0">
                <a:sym typeface="Wingdings" panose="05000000000000000000" pitchFamily="2" charset="2"/>
              </a:rPr>
              <a:t>Anatomie – kratší Eustachova trubice  zánět středouší</a:t>
            </a:r>
          </a:p>
          <a:p>
            <a:r>
              <a:rPr lang="cs-CZ" dirty="0">
                <a:sym typeface="Wingdings" panose="05000000000000000000" pitchFamily="2" charset="2"/>
              </a:rPr>
              <a:t>Přenos – dětské kolektivy, uzavřené prostory + větší počet lidí</a:t>
            </a:r>
          </a:p>
          <a:p>
            <a:r>
              <a:rPr lang="cs-CZ" dirty="0">
                <a:sym typeface="Wingdings" panose="05000000000000000000" pitchFamily="2" charset="2"/>
              </a:rPr>
              <a:t>Klinika – pálení v nose, kýchání, sekret z nosu, překrvené spojivky, bolest hlavy, TT, snížená chuť k jídlu</a:t>
            </a:r>
          </a:p>
          <a:p>
            <a:r>
              <a:rPr lang="cs-CZ" dirty="0">
                <a:sym typeface="Wingdings" panose="05000000000000000000" pitchFamily="2" charset="2"/>
              </a:rPr>
              <a:t>Léčba – kapky, odsávání, smrkání, zvlhčování vzduchu, snižování TT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28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2E5BA-E839-84BC-71D0-ED2CB90A3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Kašel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9C91D-8C97-0452-217A-52193D17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Obranný reflex</a:t>
            </a:r>
          </a:p>
          <a:p>
            <a:r>
              <a:rPr lang="cs-CZ" dirty="0"/>
              <a:t>Vznik – podráždění citlivých oblastí hrtanu, průdušnice, průdušky</a:t>
            </a:r>
          </a:p>
          <a:p>
            <a:r>
              <a:rPr lang="cs-CZ" dirty="0"/>
              <a:t>Dlouhodobý poškozuje epitel DC, narušuje spánek</a:t>
            </a:r>
          </a:p>
          <a:p>
            <a:r>
              <a:rPr lang="cs-CZ" dirty="0"/>
              <a:t>Suchý x vlhký</a:t>
            </a:r>
          </a:p>
          <a:p>
            <a:r>
              <a:rPr lang="cs-CZ" dirty="0"/>
              <a:t>Akutní (3-4 týdny) x chronický (přes 4 týdny, recidivy)</a:t>
            </a:r>
          </a:p>
          <a:p>
            <a:r>
              <a:rPr lang="cs-CZ" dirty="0"/>
              <a:t>Příčina – bakterie, viry, bronchitida, astma, senná rýma, prach, chemikálie, kouř, léky (hypertenze)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77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2B16E-2EEB-0D36-5456-8AD24FFA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Zánět vedlejších dutin nosních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D20C3-B4CA-29F8-F46A-3AD4EAF8E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Častá komplikace akutní rýmy</a:t>
            </a:r>
          </a:p>
          <a:p>
            <a:r>
              <a:rPr lang="cs-CZ" dirty="0"/>
              <a:t>U anomálií nosu, alergických a chronických onemocnění – chronické</a:t>
            </a:r>
          </a:p>
          <a:p>
            <a:r>
              <a:rPr lang="cs-CZ" dirty="0"/>
              <a:t>Klinika – bolest hlavy, rýma, teplota</a:t>
            </a:r>
          </a:p>
          <a:p>
            <a:r>
              <a:rPr lang="cs-CZ" dirty="0"/>
              <a:t>Léčba – lokální aplikace tepla, kapky do nosu (pro lepší odtok sekretu), někdy ATB, punkce, výplachy příslušné dutiny</a:t>
            </a:r>
          </a:p>
        </p:txBody>
      </p:sp>
    </p:spTree>
    <p:extLst>
      <p:ext uri="{BB962C8B-B14F-4D97-AF65-F5344CB8AC3E}">
        <p14:creationId xmlns:p14="http://schemas.microsoft.com/office/powerpoint/2010/main" val="769050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28137-B063-F723-F292-D2F88A64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Adenoidní vegetace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6E827-7145-E7EF-41A6-45272E822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Zvětšení lymfatické tkáně (nosohltanová mandle)</a:t>
            </a:r>
          </a:p>
          <a:p>
            <a:r>
              <a:rPr lang="cs-CZ" dirty="0"/>
              <a:t>Výskyt – 2-6 rok, pak zaniká</a:t>
            </a:r>
          </a:p>
          <a:p>
            <a:r>
              <a:rPr lang="cs-CZ" dirty="0"/>
              <a:t>Klinika – rýmy, zánět hltanu, dutin, středouší, průdušek, dýchání ústy, chrápání ve spánku, nedoslýchavost, huhňavost, nesprávné dýchání (ústy) </a:t>
            </a:r>
            <a:r>
              <a:rPr lang="cs-CZ" dirty="0">
                <a:sym typeface="Wingdings" panose="05000000000000000000" pitchFamily="2" charset="2"/>
              </a:rPr>
              <a:t> patologický rozvoj hrudního koše</a:t>
            </a:r>
          </a:p>
          <a:p>
            <a:r>
              <a:rPr lang="cs-CZ" dirty="0">
                <a:sym typeface="Wingdings" panose="05000000000000000000" pitchFamily="2" charset="2"/>
              </a:rPr>
              <a:t>Léčba – </a:t>
            </a:r>
            <a:r>
              <a:rPr lang="cs-CZ" dirty="0" err="1">
                <a:sym typeface="Wingdings" panose="05000000000000000000" pitchFamily="2" charset="2"/>
              </a:rPr>
              <a:t>adenotomie</a:t>
            </a:r>
            <a:r>
              <a:rPr lang="cs-CZ" dirty="0">
                <a:sym typeface="Wingdings" panose="05000000000000000000" pitchFamily="2" charset="2"/>
              </a:rPr>
              <a:t> (laser, plasma)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73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9B38A-FD54-9AB8-631E-F077D355C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Angína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0045B-0096-F9B1-33D4-1E7803255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Zánět krčních mandlí</a:t>
            </a:r>
          </a:p>
          <a:p>
            <a:r>
              <a:rPr lang="cs-CZ" dirty="0"/>
              <a:t>Původce – viry, bakterie (streptokok, stafylokok)</a:t>
            </a:r>
          </a:p>
          <a:p>
            <a:r>
              <a:rPr lang="cs-CZ" dirty="0"/>
              <a:t>Inkubační doba – 1-3 dny, po nasazení ATB – po 24-48 h nejsou pacienti infekční, jinak až 2 týdny</a:t>
            </a:r>
          </a:p>
          <a:p>
            <a:r>
              <a:rPr lang="cs-CZ" dirty="0"/>
              <a:t>Příznaky – otok mandlí, zarudnutí, bolest, horečka, kašel, zchvácenost, zvracení, nechutenství</a:t>
            </a:r>
          </a:p>
          <a:p>
            <a:r>
              <a:rPr lang="cs-CZ" dirty="0"/>
              <a:t>Komplikace – přestup do hlubších tkání – absces (chirurgicky otevřít, vyčistit), onemocnění ledvin, revmatická horečka</a:t>
            </a:r>
          </a:p>
          <a:p>
            <a:r>
              <a:rPr lang="cs-CZ" dirty="0"/>
              <a:t>Léčba – bakteriální ATB, snižování TT, pastilky, kloktání proti bolesti v krku, režimová opatření</a:t>
            </a:r>
          </a:p>
          <a:p>
            <a:r>
              <a:rPr lang="cs-CZ" dirty="0"/>
              <a:t>Prevence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998858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DarkSeedLeftStep">
      <a:dk1>
        <a:srgbClr val="000000"/>
      </a:dk1>
      <a:lt1>
        <a:srgbClr val="FFFFFF"/>
      </a:lt1>
      <a:dk2>
        <a:srgbClr val="1B2C2F"/>
      </a:dk2>
      <a:lt2>
        <a:srgbClr val="F0F3F0"/>
      </a:lt2>
      <a:accent1>
        <a:srgbClr val="CA3CD4"/>
      </a:accent1>
      <a:accent2>
        <a:srgbClr val="7B2EC3"/>
      </a:accent2>
      <a:accent3>
        <a:srgbClr val="4B3CD4"/>
      </a:accent3>
      <a:accent4>
        <a:srgbClr val="2A5AC2"/>
      </a:accent4>
      <a:accent5>
        <a:srgbClr val="3CACD4"/>
      </a:accent5>
      <a:accent6>
        <a:srgbClr val="29BFA8"/>
      </a:accent6>
      <a:hlink>
        <a:srgbClr val="3F88BF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</TotalTime>
  <Words>2128</Words>
  <Application>Microsoft Office PowerPoint</Application>
  <PresentationFormat>Širokoúhlá obrazovka</PresentationFormat>
  <Paragraphs>214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Avenir Next LT Pro</vt:lpstr>
      <vt:lpstr>Posterama</vt:lpstr>
      <vt:lpstr>SplashVTI</vt:lpstr>
      <vt:lpstr>Běžná onemocnění dětského věku</vt:lpstr>
      <vt:lpstr>Běžná onemocnění dětského věku</vt:lpstr>
      <vt:lpstr>Akutní onemocnění DC</vt:lpstr>
      <vt:lpstr>Akutní onemocnění DC</vt:lpstr>
      <vt:lpstr>Rýma </vt:lpstr>
      <vt:lpstr>Kašel </vt:lpstr>
      <vt:lpstr>Zánět vedlejších dutin nosních</vt:lpstr>
      <vt:lpstr>Adenoidní vegetace</vt:lpstr>
      <vt:lpstr>Angína </vt:lpstr>
      <vt:lpstr>Zánět hrtanu </vt:lpstr>
      <vt:lpstr>Zánět průdušek</vt:lpstr>
      <vt:lpstr>Zánět plic</vt:lpstr>
      <vt:lpstr>Zánět slepého střeva</vt:lpstr>
      <vt:lpstr>Průjem </vt:lpstr>
      <vt:lpstr>Roupy </vt:lpstr>
      <vt:lpstr>Škrkavky </vt:lpstr>
      <vt:lpstr>Tasemnice </vt:lpstr>
      <vt:lpstr>Alergie </vt:lpstr>
      <vt:lpstr>Kožní onemocnění</vt:lpstr>
      <vt:lpstr>Plenková dermatitida</vt:lpstr>
      <vt:lpstr>Impetigo </vt:lpstr>
      <vt:lpstr>Svrab </vt:lpstr>
      <vt:lpstr>Prezentace aplikace PowerPoint</vt:lpstr>
      <vt:lpstr>Veš dětská </vt:lpstr>
      <vt:lpstr>Sedm dětských nemocí</vt:lpstr>
      <vt:lpstr>1. Nemoc - spalničky</vt:lpstr>
      <vt:lpstr>2. Nemoc - spála</vt:lpstr>
      <vt:lpstr>Spálová angína</vt:lpstr>
      <vt:lpstr>3. Nemoc - zarděnky</vt:lpstr>
      <vt:lpstr>4. Nemoc - pseudospála</vt:lpstr>
      <vt:lpstr>5. Nemoc – infekční erytém</vt:lpstr>
      <vt:lpstr>6. Nemoc – třídenní horečka</vt:lpstr>
      <vt:lpstr>7. Nemoc – noha – ruka - ústa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Běžná onemocnění dětského věku</dc:title>
  <dc:creator>Martina Weberova</dc:creator>
  <cp:lastModifiedBy>Martina Weberova</cp:lastModifiedBy>
  <cp:revision>1</cp:revision>
  <dcterms:created xsi:type="dcterms:W3CDTF">2023-04-11T10:20:45Z</dcterms:created>
  <dcterms:modified xsi:type="dcterms:W3CDTF">2023-04-11T18:18:46Z</dcterms:modified>
</cp:coreProperties>
</file>